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134805328" r:id="rId3"/>
    <p:sldId id="2134805319" r:id="rId4"/>
    <p:sldId id="2134805336" r:id="rId5"/>
    <p:sldId id="2134805337" r:id="rId6"/>
    <p:sldId id="2134805329" r:id="rId7"/>
    <p:sldId id="2134805330" r:id="rId8"/>
    <p:sldId id="2134805331" r:id="rId9"/>
    <p:sldId id="2134805343" r:id="rId10"/>
    <p:sldId id="2134805339" r:id="rId11"/>
    <p:sldId id="2134805333" r:id="rId12"/>
    <p:sldId id="2134805332" r:id="rId13"/>
    <p:sldId id="2134805340" r:id="rId14"/>
    <p:sldId id="2134805338" r:id="rId15"/>
    <p:sldId id="2134805344" r:id="rId16"/>
    <p:sldId id="2134805341" r:id="rId17"/>
    <p:sldId id="213480532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OROVA Anastasia" userId="a115f3c7-f1f9-4339-9275-f6a819030b62" providerId="ADAL" clId="{DB32D09D-2D83-4361-BCC3-5B7991B33DFC}"/>
    <pc:docChg chg="undo custSel addSld delSld modSld modMainMaster addSection delSection">
      <pc:chgData name="FEDOROVA Anastasia" userId="a115f3c7-f1f9-4339-9275-f6a819030b62" providerId="ADAL" clId="{DB32D09D-2D83-4361-BCC3-5B7991B33DFC}" dt="2022-04-25T12:45:31.902" v="1210" actId="14100"/>
      <pc:docMkLst>
        <pc:docMk/>
      </pc:docMkLst>
      <pc:sldChg chg="addSp delSp modSp new mod setBg">
        <pc:chgData name="FEDOROVA Anastasia" userId="a115f3c7-f1f9-4339-9275-f6a819030b62" providerId="ADAL" clId="{DB32D09D-2D83-4361-BCC3-5B7991B33DFC}" dt="2022-04-25T12:29:38.391" v="962" actId="113"/>
        <pc:sldMkLst>
          <pc:docMk/>
          <pc:sldMk cId="224004886" sldId="256"/>
        </pc:sldMkLst>
        <pc:spChg chg="mod">
          <ac:chgData name="FEDOROVA Anastasia" userId="a115f3c7-f1f9-4339-9275-f6a819030b62" providerId="ADAL" clId="{DB32D09D-2D83-4361-BCC3-5B7991B33DFC}" dt="2022-04-25T12:29:38.391" v="962" actId="113"/>
          <ac:spMkLst>
            <pc:docMk/>
            <pc:sldMk cId="224004886" sldId="256"/>
            <ac:spMk id="2" creationId="{728CE9CE-248B-4179-BE68-6D65EDBD8DBE}"/>
          </ac:spMkLst>
        </pc:spChg>
        <pc:spChg chg="del mod">
          <ac:chgData name="FEDOROVA Anastasia" userId="a115f3c7-f1f9-4339-9275-f6a819030b62" providerId="ADAL" clId="{DB32D09D-2D83-4361-BCC3-5B7991B33DFC}" dt="2022-04-25T11:47:57.411" v="23" actId="478"/>
          <ac:spMkLst>
            <pc:docMk/>
            <pc:sldMk cId="224004886" sldId="256"/>
            <ac:spMk id="3" creationId="{A67C1886-A896-4B3C-86C8-0605DBB1DEF1}"/>
          </ac:spMkLst>
        </pc:spChg>
        <pc:spChg chg="add del mod">
          <ac:chgData name="FEDOROVA Anastasia" userId="a115f3c7-f1f9-4339-9275-f6a819030b62" providerId="ADAL" clId="{DB32D09D-2D83-4361-BCC3-5B7991B33DFC}" dt="2022-04-25T11:47:58.934" v="24" actId="478"/>
          <ac:spMkLst>
            <pc:docMk/>
            <pc:sldMk cId="224004886" sldId="256"/>
            <ac:spMk id="5" creationId="{B514FEC5-4B6A-4B76-B297-F6BC6BC503EB}"/>
          </ac:spMkLst>
        </pc:spChg>
        <pc:spChg chg="add">
          <ac:chgData name="FEDOROVA Anastasia" userId="a115f3c7-f1f9-4339-9275-f6a819030b62" providerId="ADAL" clId="{DB32D09D-2D83-4361-BCC3-5B7991B33DFC}" dt="2022-04-25T11:48:53.796" v="27" actId="26606"/>
          <ac:spMkLst>
            <pc:docMk/>
            <pc:sldMk cId="224004886" sldId="256"/>
            <ac:spMk id="14" creationId="{1ED8053C-AF28-403A-90F2-67A100EDECE4}"/>
          </ac:spMkLst>
        </pc:spChg>
        <pc:spChg chg="add">
          <ac:chgData name="FEDOROVA Anastasia" userId="a115f3c7-f1f9-4339-9275-f6a819030b62" providerId="ADAL" clId="{DB32D09D-2D83-4361-BCC3-5B7991B33DFC}" dt="2022-04-25T11:48:53.796" v="27" actId="26606"/>
          <ac:spMkLst>
            <pc:docMk/>
            <pc:sldMk cId="224004886" sldId="256"/>
            <ac:spMk id="16" creationId="{10BCDCE7-03A4-438B-9B4A-0F5E37C4C1AF}"/>
          </ac:spMkLst>
        </pc:spChg>
        <pc:picChg chg="add mod ord">
          <ac:chgData name="FEDOROVA Anastasia" userId="a115f3c7-f1f9-4339-9275-f6a819030b62" providerId="ADAL" clId="{DB32D09D-2D83-4361-BCC3-5B7991B33DFC}" dt="2022-04-25T11:48:53.796" v="27" actId="26606"/>
          <ac:picMkLst>
            <pc:docMk/>
            <pc:sldMk cId="224004886" sldId="256"/>
            <ac:picMk id="7" creationId="{B4D4A1DD-9C48-4649-816E-E91F95988F47}"/>
          </ac:picMkLst>
        </pc:picChg>
        <pc:picChg chg="add mod">
          <ac:chgData name="FEDOROVA Anastasia" userId="a115f3c7-f1f9-4339-9275-f6a819030b62" providerId="ADAL" clId="{DB32D09D-2D83-4361-BCC3-5B7991B33DFC}" dt="2022-04-25T11:48:53.796" v="27" actId="26606"/>
          <ac:picMkLst>
            <pc:docMk/>
            <pc:sldMk cId="224004886" sldId="256"/>
            <ac:picMk id="9" creationId="{7C29E19D-8ED5-408F-B160-457F4D9EDDD7}"/>
          </ac:picMkLst>
        </pc:picChg>
      </pc:sldChg>
      <pc:sldChg chg="addSp delSp modSp new del mod setBg">
        <pc:chgData name="FEDOROVA Anastasia" userId="a115f3c7-f1f9-4339-9275-f6a819030b62" providerId="ADAL" clId="{DB32D09D-2D83-4361-BCC3-5B7991B33DFC}" dt="2022-04-25T11:56:05.937" v="254" actId="47"/>
        <pc:sldMkLst>
          <pc:docMk/>
          <pc:sldMk cId="1376792486" sldId="257"/>
        </pc:sldMkLst>
        <pc:spChg chg="del">
          <ac:chgData name="FEDOROVA Anastasia" userId="a115f3c7-f1f9-4339-9275-f6a819030b62" providerId="ADAL" clId="{DB32D09D-2D83-4361-BCC3-5B7991B33DFC}" dt="2022-04-25T11:49:37.522" v="58" actId="478"/>
          <ac:spMkLst>
            <pc:docMk/>
            <pc:sldMk cId="1376792486" sldId="257"/>
            <ac:spMk id="2" creationId="{56DB82A1-FB04-469E-8B97-554DB44A32BC}"/>
          </ac:spMkLst>
        </pc:spChg>
        <pc:spChg chg="del">
          <ac:chgData name="FEDOROVA Anastasia" userId="a115f3c7-f1f9-4339-9275-f6a819030b62" providerId="ADAL" clId="{DB32D09D-2D83-4361-BCC3-5B7991B33DFC}" dt="2022-04-25T11:49:37.522" v="58" actId="478"/>
          <ac:spMkLst>
            <pc:docMk/>
            <pc:sldMk cId="1376792486" sldId="257"/>
            <ac:spMk id="3" creationId="{948A0B47-0F85-4208-8570-A01C66F2A91C}"/>
          </ac:spMkLst>
        </pc:spChg>
        <pc:spChg chg="add">
          <ac:chgData name="FEDOROVA Anastasia" userId="a115f3c7-f1f9-4339-9275-f6a819030b62" providerId="ADAL" clId="{DB32D09D-2D83-4361-BCC3-5B7991B33DFC}" dt="2022-04-25T11:51:36.798" v="100" actId="26606"/>
          <ac:spMkLst>
            <pc:docMk/>
            <pc:sldMk cId="1376792486" sldId="257"/>
            <ac:spMk id="7" creationId="{42A4FC2C-047E-45A5-965D-8E1E3BF09BC6}"/>
          </ac:spMkLst>
        </pc:spChg>
        <pc:spChg chg="add del">
          <ac:chgData name="FEDOROVA Anastasia" userId="a115f3c7-f1f9-4339-9275-f6a819030b62" providerId="ADAL" clId="{DB32D09D-2D83-4361-BCC3-5B7991B33DFC}" dt="2022-04-25T11:51:29.056" v="93" actId="26606"/>
          <ac:spMkLst>
            <pc:docMk/>
            <pc:sldMk cId="1376792486" sldId="257"/>
            <ac:spMk id="10" creationId="{CA815F2C-4E80-4019-8E59-FAD3F7F8473D}"/>
          </ac:spMkLst>
        </pc:spChg>
        <pc:spChg chg="add del">
          <ac:chgData name="FEDOROVA Anastasia" userId="a115f3c7-f1f9-4339-9275-f6a819030b62" providerId="ADAL" clId="{DB32D09D-2D83-4361-BCC3-5B7991B33DFC}" dt="2022-04-25T11:51:30.540" v="95" actId="26606"/>
          <ac:spMkLst>
            <pc:docMk/>
            <pc:sldMk cId="1376792486" sldId="257"/>
            <ac:spMk id="12" creationId="{CB44330D-EA18-4254-AA95-EB49948539B8}"/>
          </ac:spMkLst>
        </pc:spChg>
        <pc:spChg chg="add del">
          <ac:chgData name="FEDOROVA Anastasia" userId="a115f3c7-f1f9-4339-9275-f6a819030b62" providerId="ADAL" clId="{DB32D09D-2D83-4361-BCC3-5B7991B33DFC}" dt="2022-04-25T11:51:30.540" v="95" actId="26606"/>
          <ac:spMkLst>
            <pc:docMk/>
            <pc:sldMk cId="1376792486" sldId="257"/>
            <ac:spMk id="13" creationId="{32BC26D8-82FB-445E-AA49-62A77D7C1EE0}"/>
          </ac:spMkLst>
        </pc:spChg>
        <pc:spChg chg="add del mod">
          <ac:chgData name="FEDOROVA Anastasia" userId="a115f3c7-f1f9-4339-9275-f6a819030b62" providerId="ADAL" clId="{DB32D09D-2D83-4361-BCC3-5B7991B33DFC}" dt="2022-04-25T11:56:03.352" v="252" actId="21"/>
          <ac:spMkLst>
            <pc:docMk/>
            <pc:sldMk cId="1376792486" sldId="257"/>
            <ac:spMk id="14" creationId="{FD7940FA-4C1F-465F-8931-0743881DFC5F}"/>
          </ac:spMkLst>
        </pc:spChg>
        <pc:spChg chg="add del">
          <ac:chgData name="FEDOROVA Anastasia" userId="a115f3c7-f1f9-4339-9275-f6a819030b62" providerId="ADAL" clId="{DB32D09D-2D83-4361-BCC3-5B7991B33DFC}" dt="2022-04-25T11:51:32.258" v="97" actId="26606"/>
          <ac:spMkLst>
            <pc:docMk/>
            <pc:sldMk cId="1376792486" sldId="257"/>
            <ac:spMk id="15" creationId="{7BDAC5B6-20CE-447F-8BA1-F2274AC7AE5B}"/>
          </ac:spMkLst>
        </pc:spChg>
        <pc:spChg chg="add del">
          <ac:chgData name="FEDOROVA Anastasia" userId="a115f3c7-f1f9-4339-9275-f6a819030b62" providerId="ADAL" clId="{DB32D09D-2D83-4361-BCC3-5B7991B33DFC}" dt="2022-04-25T11:51:32.258" v="97" actId="26606"/>
          <ac:spMkLst>
            <pc:docMk/>
            <pc:sldMk cId="1376792486" sldId="257"/>
            <ac:spMk id="16" creationId="{D1D22B31-BF8F-446B-9009-8A251FB177CB}"/>
          </ac:spMkLst>
        </pc:spChg>
        <pc:picChg chg="add del mod">
          <ac:chgData name="FEDOROVA Anastasia" userId="a115f3c7-f1f9-4339-9275-f6a819030b62" providerId="ADAL" clId="{DB32D09D-2D83-4361-BCC3-5B7991B33DFC}" dt="2022-04-25T11:55:57.161" v="250" actId="21"/>
          <ac:picMkLst>
            <pc:docMk/>
            <pc:sldMk cId="1376792486" sldId="257"/>
            <ac:picMk id="5" creationId="{9AB439E9-C51A-4FAF-B04D-15FBE449DC62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41:50.320" v="1002" actId="1036"/>
        <pc:sldMkLst>
          <pc:docMk/>
          <pc:sldMk cId="1262480271" sldId="2134805319"/>
        </pc:sldMkLst>
        <pc:spChg chg="add mod">
          <ac:chgData name="FEDOROVA Anastasia" userId="a115f3c7-f1f9-4339-9275-f6a819030b62" providerId="ADAL" clId="{DB32D09D-2D83-4361-BCC3-5B7991B33DFC}" dt="2022-04-25T12:41:04.742" v="991" actId="1582"/>
          <ac:spMkLst>
            <pc:docMk/>
            <pc:sldMk cId="1262480271" sldId="2134805319"/>
            <ac:spMk id="2" creationId="{6A93D77B-84BA-43E9-A775-905131321C7F}"/>
          </ac:spMkLst>
        </pc:spChg>
        <pc:spChg chg="add del mod">
          <ac:chgData name="FEDOROVA Anastasia" userId="a115f3c7-f1f9-4339-9275-f6a819030b62" providerId="ADAL" clId="{DB32D09D-2D83-4361-BCC3-5B7991B33DFC}" dt="2022-04-25T12:00:38.418" v="306" actId="478"/>
          <ac:spMkLst>
            <pc:docMk/>
            <pc:sldMk cId="1262480271" sldId="2134805319"/>
            <ac:spMk id="15" creationId="{6BB463C7-1EEE-47F9-9AB3-C2E41930168F}"/>
          </ac:spMkLst>
        </pc:spChg>
        <pc:spChg chg="add mod ord">
          <ac:chgData name="FEDOROVA Anastasia" userId="a115f3c7-f1f9-4339-9275-f6a819030b62" providerId="ADAL" clId="{DB32D09D-2D83-4361-BCC3-5B7991B33DFC}" dt="2022-04-25T11:57:36.727" v="258" actId="14100"/>
          <ac:spMkLst>
            <pc:docMk/>
            <pc:sldMk cId="1262480271" sldId="2134805319"/>
            <ac:spMk id="17" creationId="{11F87E32-3F54-4433-A6B1-C1214F85C9E8}"/>
          </ac:spMkLst>
        </pc:spChg>
        <pc:spChg chg="add mod">
          <ac:chgData name="FEDOROVA Anastasia" userId="a115f3c7-f1f9-4339-9275-f6a819030b62" providerId="ADAL" clId="{DB32D09D-2D83-4361-BCC3-5B7991B33DFC}" dt="2022-04-25T12:41:50.320" v="1002" actId="1036"/>
          <ac:spMkLst>
            <pc:docMk/>
            <pc:sldMk cId="1262480271" sldId="2134805319"/>
            <ac:spMk id="19" creationId="{6075A45B-4823-4FFA-9521-400310F86113}"/>
          </ac:spMkLst>
        </pc:spChg>
        <pc:spChg chg="mod">
          <ac:chgData name="FEDOROVA Anastasia" userId="a115f3c7-f1f9-4339-9275-f6a819030b62" providerId="ADAL" clId="{DB32D09D-2D83-4361-BCC3-5B7991B33DFC}" dt="2022-04-25T12:02:50.031" v="336" actId="20577"/>
          <ac:spMkLst>
            <pc:docMk/>
            <pc:sldMk cId="1262480271" sldId="2134805319"/>
            <ac:spMk id="23" creationId="{27D692C8-8EC1-4074-8A78-722ADD893A04}"/>
          </ac:spMkLst>
        </pc:spChg>
        <pc:spChg chg="del">
          <ac:chgData name="FEDOROVA Anastasia" userId="a115f3c7-f1f9-4339-9275-f6a819030b62" providerId="ADAL" clId="{DB32D09D-2D83-4361-BCC3-5B7991B33DFC}" dt="2022-04-25T11:54:19.646" v="113" actId="478"/>
          <ac:spMkLst>
            <pc:docMk/>
            <pc:sldMk cId="1262480271" sldId="2134805319"/>
            <ac:spMk id="25" creationId="{03DE533D-3D6D-44A4-A7F1-BE10FE3493D4}"/>
          </ac:spMkLst>
        </pc:spChg>
        <pc:spChg chg="mod">
          <ac:chgData name="FEDOROVA Anastasia" userId="a115f3c7-f1f9-4339-9275-f6a819030b62" providerId="ADAL" clId="{DB32D09D-2D83-4361-BCC3-5B7991B33DFC}" dt="2022-04-25T12:05:35.759" v="385"/>
          <ac:spMkLst>
            <pc:docMk/>
            <pc:sldMk cId="1262480271" sldId="2134805319"/>
            <ac:spMk id="27" creationId="{A1E7FD24-07B1-4A14-BE44-305A984B1668}"/>
          </ac:spMkLst>
        </pc:spChg>
        <pc:spChg chg="del">
          <ac:chgData name="FEDOROVA Anastasia" userId="a115f3c7-f1f9-4339-9275-f6a819030b62" providerId="ADAL" clId="{DB32D09D-2D83-4361-BCC3-5B7991B33DFC}" dt="2022-04-25T11:54:19.646" v="113" actId="478"/>
          <ac:spMkLst>
            <pc:docMk/>
            <pc:sldMk cId="1262480271" sldId="2134805319"/>
            <ac:spMk id="29" creationId="{908C1578-3EE0-403E-9863-DE6632EBFE3E}"/>
          </ac:spMkLst>
        </pc:spChg>
        <pc:spChg chg="del">
          <ac:chgData name="FEDOROVA Anastasia" userId="a115f3c7-f1f9-4339-9275-f6a819030b62" providerId="ADAL" clId="{DB32D09D-2D83-4361-BCC3-5B7991B33DFC}" dt="2022-04-25T11:54:19.646" v="113" actId="478"/>
          <ac:spMkLst>
            <pc:docMk/>
            <pc:sldMk cId="1262480271" sldId="2134805319"/>
            <ac:spMk id="35" creationId="{A1949B38-EDB1-46AD-A862-EABC786F36F6}"/>
          </ac:spMkLst>
        </pc:spChg>
        <pc:graphicFrameChg chg="del">
          <ac:chgData name="FEDOROVA Anastasia" userId="a115f3c7-f1f9-4339-9275-f6a819030b62" providerId="ADAL" clId="{DB32D09D-2D83-4361-BCC3-5B7991B33DFC}" dt="2022-04-25T11:54:14.599" v="110" actId="478"/>
          <ac:graphicFrameMkLst>
            <pc:docMk/>
            <pc:sldMk cId="1262480271" sldId="2134805319"/>
            <ac:graphicFrameMk id="32" creationId="{F7A01C07-A423-41A2-85B4-208BFD36F000}"/>
          </ac:graphicFrameMkLst>
        </pc:graphicFrameChg>
        <pc:graphicFrameChg chg="del">
          <ac:chgData name="FEDOROVA Anastasia" userId="a115f3c7-f1f9-4339-9275-f6a819030b62" providerId="ADAL" clId="{DB32D09D-2D83-4361-BCC3-5B7991B33DFC}" dt="2022-04-25T11:54:15.818" v="111" actId="478"/>
          <ac:graphicFrameMkLst>
            <pc:docMk/>
            <pc:sldMk cId="1262480271" sldId="2134805319"/>
            <ac:graphicFrameMk id="36" creationId="{48EDBAE6-83D2-4D8F-A305-0FA9D555A4A7}"/>
          </ac:graphicFrameMkLst>
        </pc:graphicFrameChg>
        <pc:picChg chg="del">
          <ac:chgData name="FEDOROVA Anastasia" userId="a115f3c7-f1f9-4339-9275-f6a819030b62" providerId="ADAL" clId="{DB32D09D-2D83-4361-BCC3-5B7991B33DFC}" dt="2022-04-25T11:54:11.314" v="109" actId="478"/>
          <ac:picMkLst>
            <pc:docMk/>
            <pc:sldMk cId="1262480271" sldId="2134805319"/>
            <ac:picMk id="5" creationId="{0E40A1D8-0623-4391-B50B-7797336B78A9}"/>
          </ac:picMkLst>
        </pc:picChg>
        <pc:picChg chg="del">
          <ac:chgData name="FEDOROVA Anastasia" userId="a115f3c7-f1f9-4339-9275-f6a819030b62" providerId="ADAL" clId="{DB32D09D-2D83-4361-BCC3-5B7991B33DFC}" dt="2022-04-25T11:54:11.314" v="109" actId="478"/>
          <ac:picMkLst>
            <pc:docMk/>
            <pc:sldMk cId="1262480271" sldId="2134805319"/>
            <ac:picMk id="8" creationId="{DBC237EE-EF12-46E1-B195-1B90B0C448BD}"/>
          </ac:picMkLst>
        </pc:picChg>
        <pc:picChg chg="del">
          <ac:chgData name="FEDOROVA Anastasia" userId="a115f3c7-f1f9-4339-9275-f6a819030b62" providerId="ADAL" clId="{DB32D09D-2D83-4361-BCC3-5B7991B33DFC}" dt="2022-04-25T11:54:11.314" v="109" actId="478"/>
          <ac:picMkLst>
            <pc:docMk/>
            <pc:sldMk cId="1262480271" sldId="2134805319"/>
            <ac:picMk id="13" creationId="{DAB1ABEC-6A8C-4FAF-8839-3992750C46F6}"/>
          </ac:picMkLst>
        </pc:picChg>
        <pc:picChg chg="add mod ord">
          <ac:chgData name="FEDOROVA Anastasia" userId="a115f3c7-f1f9-4339-9275-f6a819030b62" providerId="ADAL" clId="{DB32D09D-2D83-4361-BCC3-5B7991B33DFC}" dt="2022-04-25T12:41:13.407" v="994" actId="1076"/>
          <ac:picMkLst>
            <pc:docMk/>
            <pc:sldMk cId="1262480271" sldId="2134805319"/>
            <ac:picMk id="14" creationId="{46CAB9C5-FAC9-4115-8E5F-6FD6289DBAA8}"/>
          </ac:picMkLst>
        </pc:picChg>
        <pc:picChg chg="del">
          <ac:chgData name="FEDOROVA Anastasia" userId="a115f3c7-f1f9-4339-9275-f6a819030b62" providerId="ADAL" clId="{DB32D09D-2D83-4361-BCC3-5B7991B33DFC}" dt="2022-04-25T11:54:11.314" v="109" actId="478"/>
          <ac:picMkLst>
            <pc:docMk/>
            <pc:sldMk cId="1262480271" sldId="2134805319"/>
            <ac:picMk id="16" creationId="{8A5DD74A-C21A-4E6A-822B-AA287112F8C7}"/>
          </ac:picMkLst>
        </pc:picChg>
        <pc:picChg chg="add del mod modCrop">
          <ac:chgData name="FEDOROVA Anastasia" userId="a115f3c7-f1f9-4339-9275-f6a819030b62" providerId="ADAL" clId="{DB32D09D-2D83-4361-BCC3-5B7991B33DFC}" dt="2022-04-25T12:04:57.043" v="381" actId="21"/>
          <ac:picMkLst>
            <pc:docMk/>
            <pc:sldMk cId="1262480271" sldId="2134805319"/>
            <ac:picMk id="18" creationId="{A36C8A4D-BB47-473E-A4AD-6EFE33724437}"/>
          </ac:picMkLst>
        </pc:picChg>
        <pc:picChg chg="del">
          <ac:chgData name="FEDOROVA Anastasia" userId="a115f3c7-f1f9-4339-9275-f6a819030b62" providerId="ADAL" clId="{DB32D09D-2D83-4361-BCC3-5B7991B33DFC}" dt="2022-04-25T11:54:16.787" v="112" actId="478"/>
          <ac:picMkLst>
            <pc:docMk/>
            <pc:sldMk cId="1262480271" sldId="2134805319"/>
            <ac:picMk id="33" creationId="{042DD660-0D08-4218-994B-4C73EFB97D4A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42:11.938" v="1006" actId="1036"/>
        <pc:sldMkLst>
          <pc:docMk/>
          <pc:sldMk cId="157278413" sldId="2134805320"/>
        </pc:sldMkLst>
        <pc:spChg chg="add mod">
          <ac:chgData name="FEDOROVA Anastasia" userId="a115f3c7-f1f9-4339-9275-f6a819030b62" providerId="ADAL" clId="{DB32D09D-2D83-4361-BCC3-5B7991B33DFC}" dt="2022-04-25T12:42:11.938" v="1006" actId="1036"/>
          <ac:spMkLst>
            <pc:docMk/>
            <pc:sldMk cId="157278413" sldId="2134805320"/>
            <ac:spMk id="9" creationId="{AFCC6836-2865-44E6-9DD4-B6B1DB36C518}"/>
          </ac:spMkLst>
        </pc:spChg>
        <pc:spChg chg="mod">
          <ac:chgData name="FEDOROVA Anastasia" userId="a115f3c7-f1f9-4339-9275-f6a819030b62" providerId="ADAL" clId="{DB32D09D-2D83-4361-BCC3-5B7991B33DFC}" dt="2022-04-25T12:06:01.566" v="387"/>
          <ac:spMkLst>
            <pc:docMk/>
            <pc:sldMk cId="157278413" sldId="2134805320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05:40.220" v="386"/>
          <ac:spMkLst>
            <pc:docMk/>
            <pc:sldMk cId="157278413" sldId="2134805320"/>
            <ac:spMk id="27" creationId="{A1E7FD24-07B1-4A14-BE44-305A984B1668}"/>
          </ac:spMkLst>
        </pc:spChg>
        <pc:picChg chg="add del mod modCrop">
          <ac:chgData name="FEDOROVA Anastasia" userId="a115f3c7-f1f9-4339-9275-f6a819030b62" providerId="ADAL" clId="{DB32D09D-2D83-4361-BCC3-5B7991B33DFC}" dt="2022-04-25T12:04:59.258" v="382" actId="478"/>
          <ac:picMkLst>
            <pc:docMk/>
            <pc:sldMk cId="157278413" sldId="2134805320"/>
            <ac:picMk id="3" creationId="{5DCFE719-C769-44E0-9003-94207ED5F3E6}"/>
          </ac:picMkLst>
        </pc:picChg>
        <pc:picChg chg="add mod">
          <ac:chgData name="FEDOROVA Anastasia" userId="a115f3c7-f1f9-4339-9275-f6a819030b62" providerId="ADAL" clId="{DB32D09D-2D83-4361-BCC3-5B7991B33DFC}" dt="2022-04-25T12:04:59.758" v="383"/>
          <ac:picMkLst>
            <pc:docMk/>
            <pc:sldMk cId="157278413" sldId="2134805320"/>
            <ac:picMk id="8" creationId="{BEB2189F-C987-42C3-AF00-177836955639}"/>
          </ac:picMkLst>
        </pc:picChg>
        <pc:picChg chg="del mod">
          <ac:chgData name="FEDOROVA Anastasia" userId="a115f3c7-f1f9-4339-9275-f6a819030b62" providerId="ADAL" clId="{DB32D09D-2D83-4361-BCC3-5B7991B33DFC}" dt="2022-04-25T12:03:37.633" v="370" actId="478"/>
          <ac:picMkLst>
            <pc:docMk/>
            <pc:sldMk cId="157278413" sldId="2134805320"/>
            <ac:picMk id="14" creationId="{46CAB9C5-FAC9-4115-8E5F-6FD6289DBAA8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43:53.966" v="1041" actId="1038"/>
        <pc:sldMkLst>
          <pc:docMk/>
          <pc:sldMk cId="3118697573" sldId="2134805321"/>
        </pc:sldMkLst>
        <pc:spChg chg="add mod">
          <ac:chgData name="FEDOROVA Anastasia" userId="a115f3c7-f1f9-4339-9275-f6a819030b62" providerId="ADAL" clId="{DB32D09D-2D83-4361-BCC3-5B7991B33DFC}" dt="2022-04-25T12:43:53.966" v="1041" actId="1038"/>
          <ac:spMkLst>
            <pc:docMk/>
            <pc:sldMk cId="3118697573" sldId="2134805321"/>
            <ac:spMk id="9" creationId="{C27F47B6-4553-46DA-978F-57AB357A36F7}"/>
          </ac:spMkLst>
        </pc:spChg>
        <pc:spChg chg="add mod">
          <ac:chgData name="FEDOROVA Anastasia" userId="a115f3c7-f1f9-4339-9275-f6a819030b62" providerId="ADAL" clId="{DB32D09D-2D83-4361-BCC3-5B7991B33DFC}" dt="2022-04-25T12:43:46.302" v="1035" actId="1037"/>
          <ac:spMkLst>
            <pc:docMk/>
            <pc:sldMk cId="3118697573" sldId="2134805321"/>
            <ac:spMk id="10" creationId="{E9274154-8ABD-431B-BA47-BB7F8D38EBE7}"/>
          </ac:spMkLst>
        </pc:spChg>
        <pc:spChg chg="add mod">
          <ac:chgData name="FEDOROVA Anastasia" userId="a115f3c7-f1f9-4339-9275-f6a819030b62" providerId="ADAL" clId="{DB32D09D-2D83-4361-BCC3-5B7991B33DFC}" dt="2022-04-25T12:43:46.302" v="1035" actId="1037"/>
          <ac:spMkLst>
            <pc:docMk/>
            <pc:sldMk cId="3118697573" sldId="2134805321"/>
            <ac:spMk id="11" creationId="{58B30B05-3A2E-48C8-B70A-AC91C2F55EAB}"/>
          </ac:spMkLst>
        </pc:spChg>
        <pc:spChg chg="mod">
          <ac:chgData name="FEDOROVA Anastasia" userId="a115f3c7-f1f9-4339-9275-f6a819030b62" providerId="ADAL" clId="{DB32D09D-2D83-4361-BCC3-5B7991B33DFC}" dt="2022-04-25T12:10:35.821" v="463" actId="6549"/>
          <ac:spMkLst>
            <pc:docMk/>
            <pc:sldMk cId="3118697573" sldId="2134805321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08:27.681" v="389"/>
          <ac:spMkLst>
            <pc:docMk/>
            <pc:sldMk cId="3118697573" sldId="2134805321"/>
            <ac:spMk id="27" creationId="{A1E7FD24-07B1-4A14-BE44-305A984B1668}"/>
          </ac:spMkLst>
        </pc:spChg>
        <pc:picChg chg="add mod modCrop">
          <ac:chgData name="FEDOROVA Anastasia" userId="a115f3c7-f1f9-4339-9275-f6a819030b62" providerId="ADAL" clId="{DB32D09D-2D83-4361-BCC3-5B7991B33DFC}" dt="2022-04-25T12:09:40.519" v="413" actId="1036"/>
          <ac:picMkLst>
            <pc:docMk/>
            <pc:sldMk cId="3118697573" sldId="2134805321"/>
            <ac:picMk id="3" creationId="{84C0D6AA-FBA1-471D-8E84-A824D063851B}"/>
          </ac:picMkLst>
        </pc:picChg>
        <pc:picChg chg="del">
          <ac:chgData name="FEDOROVA Anastasia" userId="a115f3c7-f1f9-4339-9275-f6a819030b62" providerId="ADAL" clId="{DB32D09D-2D83-4361-BCC3-5B7991B33DFC}" dt="2022-04-25T12:09:16.973" v="394" actId="478"/>
          <ac:picMkLst>
            <pc:docMk/>
            <pc:sldMk cId="3118697573" sldId="2134805321"/>
            <ac:picMk id="8" creationId="{BEB2189F-C987-42C3-AF00-177836955639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40:01.263" v="968" actId="20577"/>
        <pc:sldMkLst>
          <pc:docMk/>
          <pc:sldMk cId="4063932844" sldId="2134805322"/>
        </pc:sldMkLst>
        <pc:spChg chg="mod">
          <ac:chgData name="FEDOROVA Anastasia" userId="a115f3c7-f1f9-4339-9275-f6a819030b62" providerId="ADAL" clId="{DB32D09D-2D83-4361-BCC3-5B7991B33DFC}" dt="2022-04-25T12:40:01.263" v="968" actId="20577"/>
          <ac:spMkLst>
            <pc:docMk/>
            <pc:sldMk cId="4063932844" sldId="2134805322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14:01.991" v="511" actId="20577"/>
          <ac:spMkLst>
            <pc:docMk/>
            <pc:sldMk cId="4063932844" sldId="2134805322"/>
            <ac:spMk id="27" creationId="{A1E7FD24-07B1-4A14-BE44-305A984B1668}"/>
          </ac:spMkLst>
        </pc:spChg>
        <pc:picChg chg="del">
          <ac:chgData name="FEDOROVA Anastasia" userId="a115f3c7-f1f9-4339-9275-f6a819030b62" providerId="ADAL" clId="{DB32D09D-2D83-4361-BCC3-5B7991B33DFC}" dt="2022-04-25T12:12:34.012" v="468" actId="478"/>
          <ac:picMkLst>
            <pc:docMk/>
            <pc:sldMk cId="4063932844" sldId="2134805322"/>
            <ac:picMk id="3" creationId="{84C0D6AA-FBA1-471D-8E84-A824D063851B}"/>
          </ac:picMkLst>
        </pc:picChg>
        <pc:picChg chg="add mod modCrop">
          <ac:chgData name="FEDOROVA Anastasia" userId="a115f3c7-f1f9-4339-9275-f6a819030b62" providerId="ADAL" clId="{DB32D09D-2D83-4361-BCC3-5B7991B33DFC}" dt="2022-04-25T12:13:05.597" v="471" actId="1076"/>
          <ac:picMkLst>
            <pc:docMk/>
            <pc:sldMk cId="4063932844" sldId="2134805322"/>
            <ac:picMk id="4" creationId="{6073CA8B-011B-4678-BBD9-CE374FFB550C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44:46.654" v="1175" actId="14100"/>
        <pc:sldMkLst>
          <pc:docMk/>
          <pc:sldMk cId="154237613" sldId="2134805323"/>
        </pc:sldMkLst>
        <pc:spChg chg="add mod">
          <ac:chgData name="FEDOROVA Anastasia" userId="a115f3c7-f1f9-4339-9275-f6a819030b62" providerId="ADAL" clId="{DB32D09D-2D83-4361-BCC3-5B7991B33DFC}" dt="2022-04-25T12:44:46.654" v="1175" actId="14100"/>
          <ac:spMkLst>
            <pc:docMk/>
            <pc:sldMk cId="154237613" sldId="2134805323"/>
            <ac:spMk id="8" creationId="{5DC75373-B6CC-4AFF-8CD7-B31C3027C3DE}"/>
          </ac:spMkLst>
        </pc:spChg>
        <pc:spChg chg="mod">
          <ac:chgData name="FEDOROVA Anastasia" userId="a115f3c7-f1f9-4339-9275-f6a819030b62" providerId="ADAL" clId="{DB32D09D-2D83-4361-BCC3-5B7991B33DFC}" dt="2022-04-25T12:16:55.325" v="538" actId="20577"/>
          <ac:spMkLst>
            <pc:docMk/>
            <pc:sldMk cId="154237613" sldId="2134805323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16:35.200" v="536" actId="20577"/>
          <ac:spMkLst>
            <pc:docMk/>
            <pc:sldMk cId="154237613" sldId="2134805323"/>
            <ac:spMk id="27" creationId="{A1E7FD24-07B1-4A14-BE44-305A984B1668}"/>
          </ac:spMkLst>
        </pc:spChg>
        <pc:picChg chg="add mod modCrop">
          <ac:chgData name="FEDOROVA Anastasia" userId="a115f3c7-f1f9-4339-9275-f6a819030b62" providerId="ADAL" clId="{DB32D09D-2D83-4361-BCC3-5B7991B33DFC}" dt="2022-04-25T12:16:28.877" v="532" actId="1076"/>
          <ac:picMkLst>
            <pc:docMk/>
            <pc:sldMk cId="154237613" sldId="2134805323"/>
            <ac:picMk id="3" creationId="{CCEBE508-D131-4349-85CC-59E3EA39839B}"/>
          </ac:picMkLst>
        </pc:picChg>
        <pc:picChg chg="del">
          <ac:chgData name="FEDOROVA Anastasia" userId="a115f3c7-f1f9-4339-9275-f6a819030b62" providerId="ADAL" clId="{DB32D09D-2D83-4361-BCC3-5B7991B33DFC}" dt="2022-04-25T12:15:59.457" v="527" actId="478"/>
          <ac:picMkLst>
            <pc:docMk/>
            <pc:sldMk cId="154237613" sldId="2134805323"/>
            <ac:picMk id="4" creationId="{6073CA8B-011B-4678-BBD9-CE374FFB550C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45:31.902" v="1210" actId="14100"/>
        <pc:sldMkLst>
          <pc:docMk/>
          <pc:sldMk cId="3323643688" sldId="2134805324"/>
        </pc:sldMkLst>
        <pc:spChg chg="add mod">
          <ac:chgData name="FEDOROVA Anastasia" userId="a115f3c7-f1f9-4339-9275-f6a819030b62" providerId="ADAL" clId="{DB32D09D-2D83-4361-BCC3-5B7991B33DFC}" dt="2022-04-25T12:45:31.902" v="1210" actId="14100"/>
          <ac:spMkLst>
            <pc:docMk/>
            <pc:sldMk cId="3323643688" sldId="2134805324"/>
            <ac:spMk id="8" creationId="{FBCA2287-12F2-414F-B856-FF2B7B888A1E}"/>
          </ac:spMkLst>
        </pc:spChg>
        <pc:spChg chg="mod">
          <ac:chgData name="FEDOROVA Anastasia" userId="a115f3c7-f1f9-4339-9275-f6a819030b62" providerId="ADAL" clId="{DB32D09D-2D83-4361-BCC3-5B7991B33DFC}" dt="2022-04-25T12:18:48.099" v="550" actId="20577"/>
          <ac:spMkLst>
            <pc:docMk/>
            <pc:sldMk cId="3323643688" sldId="2134805324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17:43.598" v="540"/>
          <ac:spMkLst>
            <pc:docMk/>
            <pc:sldMk cId="3323643688" sldId="2134805324"/>
            <ac:spMk id="27" creationId="{A1E7FD24-07B1-4A14-BE44-305A984B1668}"/>
          </ac:spMkLst>
        </pc:spChg>
        <pc:picChg chg="del">
          <ac:chgData name="FEDOROVA Anastasia" userId="a115f3c7-f1f9-4339-9275-f6a819030b62" providerId="ADAL" clId="{DB32D09D-2D83-4361-BCC3-5B7991B33DFC}" dt="2022-04-25T12:17:45.860" v="541" actId="478"/>
          <ac:picMkLst>
            <pc:docMk/>
            <pc:sldMk cId="3323643688" sldId="2134805324"/>
            <ac:picMk id="3" creationId="{CCEBE508-D131-4349-85CC-59E3EA39839B}"/>
          </ac:picMkLst>
        </pc:picChg>
        <pc:picChg chg="add mod modCrop">
          <ac:chgData name="FEDOROVA Anastasia" userId="a115f3c7-f1f9-4339-9275-f6a819030b62" providerId="ADAL" clId="{DB32D09D-2D83-4361-BCC3-5B7991B33DFC}" dt="2022-04-25T12:18:16.521" v="548" actId="14100"/>
          <ac:picMkLst>
            <pc:docMk/>
            <pc:sldMk cId="3323643688" sldId="2134805324"/>
            <ac:picMk id="4" creationId="{34976F4F-01F9-40A4-9360-1C198757E79E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22:22.835" v="684"/>
        <pc:sldMkLst>
          <pc:docMk/>
          <pc:sldMk cId="2081296338" sldId="2134805325"/>
        </pc:sldMkLst>
        <pc:spChg chg="mod">
          <ac:chgData name="FEDOROVA Anastasia" userId="a115f3c7-f1f9-4339-9275-f6a819030b62" providerId="ADAL" clId="{DB32D09D-2D83-4361-BCC3-5B7991B33DFC}" dt="2022-04-25T12:22:22.835" v="684"/>
          <ac:spMkLst>
            <pc:docMk/>
            <pc:sldMk cId="2081296338" sldId="2134805325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20:04.365" v="609" actId="20577"/>
          <ac:spMkLst>
            <pc:docMk/>
            <pc:sldMk cId="2081296338" sldId="2134805325"/>
            <ac:spMk id="27" creationId="{A1E7FD24-07B1-4A14-BE44-305A984B1668}"/>
          </ac:spMkLst>
        </pc:spChg>
        <pc:graphicFrameChg chg="add mod modGraphic">
          <ac:chgData name="FEDOROVA Anastasia" userId="a115f3c7-f1f9-4339-9275-f6a819030b62" providerId="ADAL" clId="{DB32D09D-2D83-4361-BCC3-5B7991B33DFC}" dt="2022-04-25T12:22:05.778" v="683" actId="121"/>
          <ac:graphicFrameMkLst>
            <pc:docMk/>
            <pc:sldMk cId="2081296338" sldId="2134805325"/>
            <ac:graphicFrameMk id="2" creationId="{FAC511BF-E89F-4D8B-91E2-1DF38EBFA770}"/>
          </ac:graphicFrameMkLst>
        </pc:graphicFrameChg>
        <pc:picChg chg="del">
          <ac:chgData name="FEDOROVA Anastasia" userId="a115f3c7-f1f9-4339-9275-f6a819030b62" providerId="ADAL" clId="{DB32D09D-2D83-4361-BCC3-5B7991B33DFC}" dt="2022-04-25T12:20:26.651" v="610" actId="478"/>
          <ac:picMkLst>
            <pc:docMk/>
            <pc:sldMk cId="2081296338" sldId="2134805325"/>
            <ac:picMk id="4" creationId="{34976F4F-01F9-40A4-9360-1C198757E79E}"/>
          </ac:picMkLst>
        </pc:picChg>
      </pc:sldChg>
      <pc:sldChg chg="addSp delSp modSp add mod">
        <pc:chgData name="FEDOROVA Anastasia" userId="a115f3c7-f1f9-4339-9275-f6a819030b62" providerId="ADAL" clId="{DB32D09D-2D83-4361-BCC3-5B7991B33DFC}" dt="2022-04-25T12:24:30.037" v="701"/>
        <pc:sldMkLst>
          <pc:docMk/>
          <pc:sldMk cId="1861713454" sldId="2134805326"/>
        </pc:sldMkLst>
        <pc:spChg chg="mod">
          <ac:chgData name="FEDOROVA Anastasia" userId="a115f3c7-f1f9-4339-9275-f6a819030b62" providerId="ADAL" clId="{DB32D09D-2D83-4361-BCC3-5B7991B33DFC}" dt="2022-04-25T12:24:30.037" v="701"/>
          <ac:spMkLst>
            <pc:docMk/>
            <pc:sldMk cId="1861713454" sldId="2134805326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23:06.949" v="689" actId="20577"/>
          <ac:spMkLst>
            <pc:docMk/>
            <pc:sldMk cId="1861713454" sldId="2134805326"/>
            <ac:spMk id="27" creationId="{A1E7FD24-07B1-4A14-BE44-305A984B1668}"/>
          </ac:spMkLst>
        </pc:spChg>
        <pc:graphicFrameChg chg="del">
          <ac:chgData name="FEDOROVA Anastasia" userId="a115f3c7-f1f9-4339-9275-f6a819030b62" providerId="ADAL" clId="{DB32D09D-2D83-4361-BCC3-5B7991B33DFC}" dt="2022-04-25T12:23:11.958" v="690" actId="478"/>
          <ac:graphicFrameMkLst>
            <pc:docMk/>
            <pc:sldMk cId="1861713454" sldId="2134805326"/>
            <ac:graphicFrameMk id="2" creationId="{FAC511BF-E89F-4D8B-91E2-1DF38EBFA770}"/>
          </ac:graphicFrameMkLst>
        </pc:graphicFrameChg>
        <pc:picChg chg="add mod modCrop">
          <ac:chgData name="FEDOROVA Anastasia" userId="a115f3c7-f1f9-4339-9275-f6a819030b62" providerId="ADAL" clId="{DB32D09D-2D83-4361-BCC3-5B7991B33DFC}" dt="2022-04-25T12:24:10.279" v="700" actId="14100"/>
          <ac:picMkLst>
            <pc:docMk/>
            <pc:sldMk cId="1861713454" sldId="2134805326"/>
            <ac:picMk id="3" creationId="{B8960060-19D9-450C-A09D-3A20690500B3}"/>
          </ac:picMkLst>
        </pc:picChg>
      </pc:sldChg>
      <pc:sldChg chg="addSp delSp modSp add mod setBg">
        <pc:chgData name="FEDOROVA Anastasia" userId="a115f3c7-f1f9-4339-9275-f6a819030b62" providerId="ADAL" clId="{DB32D09D-2D83-4361-BCC3-5B7991B33DFC}" dt="2022-04-25T12:28:55.395" v="961" actId="26606"/>
        <pc:sldMkLst>
          <pc:docMk/>
          <pc:sldMk cId="3657815980" sldId="2134805327"/>
        </pc:sldMkLst>
        <pc:spChg chg="add mod">
          <ac:chgData name="FEDOROVA Anastasia" userId="a115f3c7-f1f9-4339-9275-f6a819030b62" providerId="ADAL" clId="{DB32D09D-2D83-4361-BCC3-5B7991B33DFC}" dt="2022-04-25T12:28:55.395" v="961" actId="26606"/>
          <ac:spMkLst>
            <pc:docMk/>
            <pc:sldMk cId="3657815980" sldId="2134805327"/>
            <ac:spMk id="9" creationId="{C2540423-B138-49FB-BBBA-C012D8A7ECDB}"/>
          </ac:spMkLst>
        </pc:spChg>
        <pc:spChg chg="del">
          <ac:chgData name="FEDOROVA Anastasia" userId="a115f3c7-f1f9-4339-9275-f6a819030b62" providerId="ADAL" clId="{DB32D09D-2D83-4361-BCC3-5B7991B33DFC}" dt="2022-04-25T12:25:32.695" v="783" actId="478"/>
          <ac:spMkLst>
            <pc:docMk/>
            <pc:sldMk cId="3657815980" sldId="2134805327"/>
            <ac:spMk id="17" creationId="{11F87E32-3F54-4433-A6B1-C1214F85C9E8}"/>
          </ac:spMkLst>
        </pc:spChg>
        <pc:spChg chg="del">
          <ac:chgData name="FEDOROVA Anastasia" userId="a115f3c7-f1f9-4339-9275-f6a819030b62" providerId="ADAL" clId="{DB32D09D-2D83-4361-BCC3-5B7991B33DFC}" dt="2022-04-25T12:25:35.148" v="784" actId="478"/>
          <ac:spMkLst>
            <pc:docMk/>
            <pc:sldMk cId="3657815980" sldId="2134805327"/>
            <ac:spMk id="23" creationId="{27D692C8-8EC1-4074-8A78-722ADD893A04}"/>
          </ac:spMkLst>
        </pc:spChg>
        <pc:spChg chg="mod">
          <ac:chgData name="FEDOROVA Anastasia" userId="a115f3c7-f1f9-4339-9275-f6a819030b62" providerId="ADAL" clId="{DB32D09D-2D83-4361-BCC3-5B7991B33DFC}" dt="2022-04-25T12:28:55.395" v="961" actId="26606"/>
          <ac:spMkLst>
            <pc:docMk/>
            <pc:sldMk cId="3657815980" sldId="2134805327"/>
            <ac:spMk id="27" creationId="{A1E7FD24-07B1-4A14-BE44-305A984B1668}"/>
          </ac:spMkLst>
        </pc:spChg>
        <pc:spChg chg="add">
          <ac:chgData name="FEDOROVA Anastasia" userId="a115f3c7-f1f9-4339-9275-f6a819030b62" providerId="ADAL" clId="{DB32D09D-2D83-4361-BCC3-5B7991B33DFC}" dt="2022-04-25T12:28:55.395" v="961" actId="26606"/>
          <ac:spMkLst>
            <pc:docMk/>
            <pc:sldMk cId="3657815980" sldId="2134805327"/>
            <ac:spMk id="32" creationId="{91F32EBA-ED97-466E-8CFA-8382584155D0}"/>
          </ac:spMkLst>
        </pc:spChg>
        <pc:spChg chg="add">
          <ac:chgData name="FEDOROVA Anastasia" userId="a115f3c7-f1f9-4339-9275-f6a819030b62" providerId="ADAL" clId="{DB32D09D-2D83-4361-BCC3-5B7991B33DFC}" dt="2022-04-25T12:28:55.395" v="961" actId="26606"/>
          <ac:spMkLst>
            <pc:docMk/>
            <pc:sldMk cId="3657815980" sldId="2134805327"/>
            <ac:spMk id="34" creationId="{62A38935-BB53-4DF7-A56E-48DD25B685D7}"/>
          </ac:spMkLst>
        </pc:spChg>
        <pc:picChg chg="del">
          <ac:chgData name="FEDOROVA Anastasia" userId="a115f3c7-f1f9-4339-9275-f6a819030b62" providerId="ADAL" clId="{DB32D09D-2D83-4361-BCC3-5B7991B33DFC}" dt="2022-04-25T12:24:56.988" v="703" actId="478"/>
          <ac:picMkLst>
            <pc:docMk/>
            <pc:sldMk cId="3657815980" sldId="2134805327"/>
            <ac:picMk id="3" creationId="{B8960060-19D9-450C-A09D-3A20690500B3}"/>
          </ac:picMkLst>
        </pc:picChg>
        <pc:picChg chg="add mod ord">
          <ac:chgData name="FEDOROVA Anastasia" userId="a115f3c7-f1f9-4339-9275-f6a819030b62" providerId="ADAL" clId="{DB32D09D-2D83-4361-BCC3-5B7991B33DFC}" dt="2022-04-25T12:28:55.395" v="961" actId="26606"/>
          <ac:picMkLst>
            <pc:docMk/>
            <pc:sldMk cId="3657815980" sldId="2134805327"/>
            <ac:picMk id="4" creationId="{CEE6DF24-6D69-47D3-858F-CAF940F2A2C2}"/>
          </ac:picMkLst>
        </pc:picChg>
      </pc:sldChg>
      <pc:sldMasterChg chg="addSp delSp modSp mod addSldLayout modSldLayout">
        <pc:chgData name="FEDOROVA Anastasia" userId="a115f3c7-f1f9-4339-9275-f6a819030b62" providerId="ADAL" clId="{DB32D09D-2D83-4361-BCC3-5B7991B33DFC}" dt="2022-04-25T12:03:11.191" v="366"/>
        <pc:sldMasterMkLst>
          <pc:docMk/>
          <pc:sldMasterMk cId="3698530055" sldId="2147483648"/>
        </pc:sldMasterMkLst>
        <pc:spChg chg="add del mod modVis">
          <ac:chgData name="FEDOROVA Anastasia" userId="a115f3c7-f1f9-4339-9275-f6a819030b62" providerId="ADAL" clId="{DB32D09D-2D83-4361-BCC3-5B7991B33DFC}" dt="2022-04-25T11:49:48.457" v="59" actId="478"/>
          <ac:spMkLst>
            <pc:docMk/>
            <pc:sldMasterMk cId="3698530055" sldId="2147483648"/>
            <ac:spMk id="2" creationId="{36AAE197-A3F8-4DB3-8E23-3F0DE9AC694C}"/>
          </ac:spMkLst>
        </pc:spChg>
        <pc:spChg chg="add del mod modVis">
          <ac:chgData name="FEDOROVA Anastasia" userId="a115f3c7-f1f9-4339-9275-f6a819030b62" providerId="ADAL" clId="{DB32D09D-2D83-4361-BCC3-5B7991B33DFC}" dt="2022-04-25T11:53:58.848" v="108" actId="478"/>
          <ac:spMkLst>
            <pc:docMk/>
            <pc:sldMasterMk cId="3698530055" sldId="2147483648"/>
            <ac:spMk id="3" creationId="{61BF715B-BD24-4060-B9F8-FEA685878DAD}"/>
          </ac:spMkLst>
        </pc:spChg>
        <pc:spChg chg="add mod modVis">
          <ac:chgData name="FEDOROVA Anastasia" userId="a115f3c7-f1f9-4339-9275-f6a819030b62" providerId="ADAL" clId="{DB32D09D-2D83-4361-BCC3-5B7991B33DFC}" dt="2022-04-25T12:03:11.191" v="366"/>
          <ac:spMkLst>
            <pc:docMk/>
            <pc:sldMasterMk cId="3698530055" sldId="2147483648"/>
            <ac:spMk id="4" creationId="{FB305557-6699-4349-B501-5FC945E9A5A9}"/>
          </ac:spMkLst>
        </pc:spChg>
        <pc:sldLayoutChg chg="add">
          <pc:chgData name="FEDOROVA Anastasia" userId="a115f3c7-f1f9-4339-9275-f6a819030b62" providerId="ADAL" clId="{DB32D09D-2D83-4361-BCC3-5B7991B33DFC}" dt="2022-04-25T11:47:18.296" v="0" actId="680"/>
          <pc:sldLayoutMkLst>
            <pc:docMk/>
            <pc:sldMasterMk cId="3698530055" sldId="2147483648"/>
            <pc:sldLayoutMk cId="1085439633" sldId="2147483649"/>
          </pc:sldLayoutMkLst>
        </pc:sldLayoutChg>
        <pc:sldLayoutChg chg="delSp mod">
          <pc:chgData name="FEDOROVA Anastasia" userId="a115f3c7-f1f9-4339-9275-f6a819030b62" providerId="ADAL" clId="{DB32D09D-2D83-4361-BCC3-5B7991B33DFC}" dt="2022-04-25T11:53:54.911" v="107" actId="478"/>
          <pc:sldLayoutMkLst>
            <pc:docMk/>
            <pc:sldMasterMk cId="3698530055" sldId="2147483648"/>
            <pc:sldLayoutMk cId="1138691820" sldId="2147483650"/>
          </pc:sldLayoutMkLst>
          <pc:picChg chg="del">
            <ac:chgData name="FEDOROVA Anastasia" userId="a115f3c7-f1f9-4339-9275-f6a819030b62" providerId="ADAL" clId="{DB32D09D-2D83-4361-BCC3-5B7991B33DFC}" dt="2022-04-25T11:53:54.911" v="107" actId="478"/>
            <ac:picMkLst>
              <pc:docMk/>
              <pc:sldMasterMk cId="3698530055" sldId="2147483648"/>
              <pc:sldLayoutMk cId="1138691820" sldId="2147483650"/>
              <ac:picMk id="4" creationId="{742C5D36-EB7D-E341-A312-C09503CAD43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5ABFF-E5B4-440C-9A8B-B3BB28E12A4C}" type="datetimeFigureOut">
              <a:rPr lang="en-US" smtClean="0"/>
              <a:t>06-Oct-22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124D7-407E-4DDB-97F0-ABD98B94C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4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24D7-407E-4DDB-97F0-ABD98B94C0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8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FD0D-BF61-4451-ADD6-05FA91D8B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D9D0B-D5F8-4448-8053-45C48324F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43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87795-5782-5340-96A4-4030EDC35E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5" y="1149350"/>
            <a:ext cx="11217275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 b="0" i="0">
                <a:latin typeface="+mn-lt"/>
              </a:defRPr>
            </a:lvl1pPr>
          </a:lstStyle>
          <a:p>
            <a:r>
              <a:rPr lang="en-GB" noProof="1"/>
              <a:t>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E7ACA1-781D-D245-A615-1BA99DDADC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1"/>
              <a:t>Department / Redactor / Date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6173BC7-F836-E64C-9918-06E253220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422275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latin typeface="Renault Group" pitchFamily="2" charset="0"/>
              </a:defRPr>
            </a:lvl1pPr>
          </a:lstStyle>
          <a:p>
            <a:pPr lvl="0"/>
            <a:r>
              <a:rPr lang="en-GB" noProof="1"/>
              <a:t>Chapter title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A7F692-6109-4850-BB77-52C7765E2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1835150"/>
            <a:ext cx="11218298" cy="45339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>
                <a:latin typeface="+mn-lt"/>
              </a:defRPr>
            </a:lvl2pPr>
            <a:lvl3pPr marL="269875" indent="-1825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Renault Group" pitchFamily="2" charset="0"/>
              <a:buChar char="-"/>
              <a:defRPr sz="1400">
                <a:solidFill>
                  <a:schemeClr val="tx1"/>
                </a:solidFill>
                <a:latin typeface="+mn-lt"/>
              </a:defRPr>
            </a:lvl4pPr>
            <a:lvl5pPr marL="539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43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693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9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12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noProof="1"/>
              <a:t>Text level 1</a:t>
            </a:r>
          </a:p>
          <a:p>
            <a:pPr lvl="1"/>
            <a:r>
              <a:rPr lang="en-GB" noProof="1"/>
              <a:t>Text level 2</a:t>
            </a:r>
          </a:p>
          <a:p>
            <a:pPr lvl="2"/>
            <a:r>
              <a:rPr lang="en-GB" noProof="1"/>
              <a:t>Text level 3</a:t>
            </a:r>
          </a:p>
          <a:p>
            <a:pPr lvl="3"/>
            <a:r>
              <a:rPr lang="en-GB" noProof="1"/>
              <a:t>Text level 4</a:t>
            </a:r>
          </a:p>
          <a:p>
            <a:pPr lvl="4"/>
            <a:r>
              <a:rPr lang="en-GB" noProof="1"/>
              <a:t>Text level 5</a:t>
            </a:r>
          </a:p>
          <a:p>
            <a:pPr lvl="5"/>
            <a:r>
              <a:rPr lang="en-GB" noProof="1"/>
              <a:t>Text level 6</a:t>
            </a:r>
          </a:p>
          <a:p>
            <a:pPr lvl="6"/>
            <a:r>
              <a:rPr lang="en-GB" noProof="1"/>
              <a:t>Text level 7</a:t>
            </a:r>
          </a:p>
          <a:p>
            <a:pPr lvl="7"/>
            <a:r>
              <a:rPr lang="en-GB" noProof="1"/>
              <a:t>Text level 8</a:t>
            </a:r>
          </a:p>
          <a:p>
            <a:pPr lvl="8"/>
            <a:r>
              <a:rPr lang="en-GB" noProof="1"/>
              <a:t>Text level 9</a:t>
            </a:r>
          </a:p>
        </p:txBody>
      </p:sp>
    </p:spTree>
    <p:extLst>
      <p:ext uri="{BB962C8B-B14F-4D97-AF65-F5344CB8AC3E}">
        <p14:creationId xmlns:p14="http://schemas.microsoft.com/office/powerpoint/2010/main" val="113869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FB305557-6699-4349-B501-5FC945E9A5A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ru-RU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178F0-6764-8C3E-E367-4DBAF5D54854}"/>
              </a:ext>
            </a:extLst>
          </p:cNvPr>
          <p:cNvSpPr txBox="1"/>
          <p:nvPr userDrawn="1"/>
        </p:nvSpPr>
        <p:spPr>
          <a:xfrm>
            <a:off x="-1" y="6567141"/>
            <a:ext cx="5015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Anastasia FEDOROVA for Big Data Derby 2022 Kaggle competition</a:t>
            </a:r>
          </a:p>
        </p:txBody>
      </p:sp>
    </p:spTree>
    <p:extLst>
      <p:ext uri="{BB962C8B-B14F-4D97-AF65-F5344CB8AC3E}">
        <p14:creationId xmlns:p14="http://schemas.microsoft.com/office/powerpoint/2010/main" val="369853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flaticon.com/authors/smashicons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fi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konevodstvo.su/books/item/f00/s00/z0000021/st041.shtml" TargetMode="External"/><Relationship Id="rId13" Type="http://schemas.openxmlformats.org/officeDocument/2006/relationships/hyperlink" Target="https://troinaya-corona.ru/%D1%81%D0%BB%D0%B0%D1%81%D1%81%D0%B8%D1%84%D0%B8%D0%BA%D0%B0%D1%86%D0%B8%D1%8F-%D1%81%D0%BA%D0%B0%D1%87%D0%B5%D0%BA/" TargetMode="External"/><Relationship Id="rId3" Type="http://schemas.openxmlformats.org/officeDocument/2006/relationships/hyperlink" Target="https://edge.twinspires.com/racing/what-is-a-turf-course-everything-you-need-to-know/" TargetMode="External"/><Relationship Id="rId7" Type="http://schemas.openxmlformats.org/officeDocument/2006/relationships/hyperlink" Target="https://www.horse4course-racetips.com/gate-number-assignments.html" TargetMode="External"/><Relationship Id="rId12" Type="http://schemas.openxmlformats.org/officeDocument/2006/relationships/hyperlink" Target="https://www.equibase.com/newfan/codes.cfm" TargetMode="External"/><Relationship Id="rId2" Type="http://schemas.openxmlformats.org/officeDocument/2006/relationships/hyperlink" Target="https://vk.com/@horceracingbet-loshadinye-skachki-sokrascheniya-i-uslovnye-oboznacheniy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ortsmanist.com/what-does-1-and-1a-mean-in-horse-racing" TargetMode="External"/><Relationship Id="rId11" Type="http://schemas.openxmlformats.org/officeDocument/2006/relationships/hyperlink" Target="https://www.equibase.com/products/whatisprogram-video.cfm#sthash.PcGZJuZZ.dpbs" TargetMode="External"/><Relationship Id="rId5" Type="http://schemas.openxmlformats.org/officeDocument/2006/relationships/hyperlink" Target="https://www.wikihow.com/Read-a-Racing-Form" TargetMode="External"/><Relationship Id="rId15" Type="http://schemas.openxmlformats.org/officeDocument/2006/relationships/image" Target="../media/image34.svg"/><Relationship Id="rId10" Type="http://schemas.openxmlformats.org/officeDocument/2006/relationships/hyperlink" Target="https://timeformusblog.com/2013/12/17/run-up-and-its-effect-on-final-time/" TargetMode="External"/><Relationship Id="rId4" Type="http://schemas.openxmlformats.org/officeDocument/2006/relationships/hyperlink" Target="http://www.goldmustang.ru/magazine/ippodrom/210.html" TargetMode="External"/><Relationship Id="rId9" Type="http://schemas.openxmlformats.org/officeDocument/2006/relationships/hyperlink" Target="https://vk.com/@goodluckhorse-ddd" TargetMode="External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CE9CE-248B-4179-BE68-6D65EDBD8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60" y="4322815"/>
            <a:ext cx="6757415" cy="1748006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/>
              <a:t>Horse racing Deep Dive for</a:t>
            </a:r>
            <a:br>
              <a:rPr lang="en-US" sz="4000" b="1" dirty="0"/>
            </a:br>
            <a:r>
              <a:rPr lang="en-US" sz="4000" b="1" dirty="0"/>
              <a:t>Big Data Derby 2022</a:t>
            </a:r>
            <a:br>
              <a:rPr lang="en-US" sz="4000" b="1" dirty="0"/>
            </a:br>
            <a:r>
              <a:rPr lang="en-US" sz="4000" b="1" dirty="0"/>
              <a:t>Kaggle competition</a:t>
            </a:r>
            <a:endParaRPr lang="ru-RU" sz="40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51319B-6A09-B3C7-6C60-F13536E4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68" y="2730235"/>
            <a:ext cx="2270760" cy="2270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E4385E-20C7-C462-B1B7-C725688B2614}"/>
              </a:ext>
            </a:extLst>
          </p:cNvPr>
          <p:cNvSpPr txBox="1"/>
          <p:nvPr/>
        </p:nvSpPr>
        <p:spPr>
          <a:xfrm>
            <a:off x="0" y="6642556"/>
            <a:ext cx="28127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https://www.flaticon.com/authors/smashicons</a:t>
            </a:r>
            <a:endParaRPr lang="en-US" sz="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C529659-5E82-3D35-F545-CB7BD089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33" y="332910"/>
            <a:ext cx="3734867" cy="19951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0C8215-8D62-6044-6532-51F7B818F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2052" y="2660992"/>
            <a:ext cx="1803233" cy="6969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400E252-100A-1843-9443-8B117F49A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02" y="2288461"/>
            <a:ext cx="1370654" cy="137065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B403B3-28EB-7242-7E3A-0CC534F9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7" y="1390777"/>
            <a:ext cx="1646938" cy="16469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3E13F4-BD3D-1757-1A3A-B0310ED313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3" y="844172"/>
            <a:ext cx="956644" cy="9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4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Ипподром и начало скачки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6" y="552129"/>
            <a:ext cx="498124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Скачки проходят на ипподромах, имеющих форму круга или овала.</a:t>
            </a:r>
          </a:p>
          <a:p>
            <a:r>
              <a:rPr lang="ru-RU" dirty="0"/>
              <a:t>Финишная прямая всегда проходит ровно напротив трибун, а старт, может быть как там же, так и на противоположной стороне дорожки.</a:t>
            </a:r>
          </a:p>
          <a:p>
            <a:endParaRPr lang="ru-RU" dirty="0"/>
          </a:p>
          <a:p>
            <a:r>
              <a:rPr lang="ru-RU" dirty="0"/>
              <a:t>Для начала гонки используется как условная линия, на которых участники выстраиваются в ряд, так и стартовые ворота — конструкция, шириной во всю дорожку с навесными боксами под каждую лошадь. По сигналу все дверцы ворот открываются и скачка начинается.</a:t>
            </a:r>
          </a:p>
          <a:p>
            <a:endParaRPr lang="ru-RU" dirty="0"/>
          </a:p>
          <a:p>
            <a:r>
              <a:rPr lang="ru-RU" dirty="0"/>
              <a:t>Как правило лошади бегут против часовой стрелки.</a:t>
            </a:r>
          </a:p>
          <a:p>
            <a:endParaRPr lang="ru-RU" dirty="0"/>
          </a:p>
          <a:p>
            <a:r>
              <a:rPr lang="ru-RU" dirty="0"/>
              <a:t>Дистанция разбега</a:t>
            </a:r>
            <a:r>
              <a:rPr lang="en-US" dirty="0"/>
              <a:t> (</a:t>
            </a: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run_up_distance</a:t>
            </a:r>
            <a:r>
              <a:rPr lang="en-US" dirty="0">
                <a:solidFill>
                  <a:prstClr val="black"/>
                </a:solidFill>
                <a:cs typeface="Read Light" panose="020B0604020202020204" charset="0"/>
              </a:rPr>
              <a:t>)</a:t>
            </a:r>
            <a:r>
              <a:rPr lang="ru-RU" dirty="0"/>
              <a:t> и ее наличие зависит от ипподрома и длины трассы.</a:t>
            </a:r>
          </a:p>
          <a:p>
            <a:r>
              <a:rPr lang="ru-RU" dirty="0"/>
              <a:t>Как только первая лошадь пересекает эту отметку, таймер включается. Измеряется в футах.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99BD2-A0CD-0262-F6FD-4DBAB8737771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Форма овала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2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run_up_distance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D7C82C-15E9-895D-B7BE-C7F937AF7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32173" r="60054" b="31884"/>
          <a:stretch/>
        </p:blipFill>
        <p:spPr>
          <a:xfrm>
            <a:off x="5354358" y="284703"/>
            <a:ext cx="2983751" cy="21510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36CD32-6F92-BDF9-F8D4-4AEA2C640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4" y="2767887"/>
            <a:ext cx="2619375" cy="1743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641947-A5FE-262D-9EE4-818EF5170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84" y="4753615"/>
            <a:ext cx="25241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Ипподром. Измерение дистанции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5" y="860240"/>
            <a:ext cx="82362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Дистанция в скачках измеряется в фарлонгах, ярдах или милях.</a:t>
            </a:r>
          </a:p>
          <a:p>
            <a:r>
              <a:rPr lang="ru-RU" dirty="0"/>
              <a:t>Фарлонг - это просто единица измерения, такая же как фут, дюйм, миля, ярд или световой год.</a:t>
            </a:r>
          </a:p>
          <a:p>
            <a:endParaRPr lang="ru-RU" dirty="0"/>
          </a:p>
          <a:p>
            <a:r>
              <a:rPr lang="ru-RU" dirty="0"/>
              <a:t>Один фарлонг представляет собой расстояние 220 ярдов или 660 футов. Восемь фарлонгов - это одна миля.</a:t>
            </a:r>
          </a:p>
          <a:p>
            <a:r>
              <a:rPr lang="ru-RU" dirty="0"/>
              <a:t>Фарлонг - очень старое слово, которое использовалось в Древнем Риме для обозначения длины стадиона.</a:t>
            </a:r>
          </a:p>
          <a:p>
            <a:endParaRPr lang="ru-RU" dirty="0"/>
          </a:p>
          <a:p>
            <a:r>
              <a:rPr lang="ru-RU" dirty="0"/>
              <a:t>Скачки впервые были формализованы официальными правилами и ипподромами в Англии в 16 веке. В то время для создания этих начальных ипподромов использовались фарлонги, и эта традиция просто сохранялась на протяжении многих лет между ними.</a:t>
            </a:r>
          </a:p>
          <a:p>
            <a:endParaRPr lang="ru-RU" dirty="0"/>
          </a:p>
          <a:p>
            <a:r>
              <a:rPr lang="ru-RU" dirty="0"/>
              <a:t>Тем не менее, некоторые изменения были внесены. В современных скачках фарлонги используются только для обозначения длины беговых дорожек, которые составляют одну милю или меньше. Путь длиной в полмили называется четырьмя стадиями, но если бы путь составлял полторы мили, его бы просто назвали полторы мили. Любой путь длиннее мили выражается в милях и долях; только гонки короче мили используют фарлонги.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254F3-E1F5-5D01-6522-B3045DF8E3F5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Фарлонг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2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distance_id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0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Ипподром. Виды покрытия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87715" y="788722"/>
            <a:ext cx="58681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 – Hurdle</a:t>
            </a:r>
            <a:r>
              <a:rPr lang="ru-RU" dirty="0"/>
              <a:t>. Это длинные забеги в скачках с высокими препятствиями, сделанными из древесных прутьев. В процессе бега лошадям нужно перепрыгивать равномерно расположенные по трассе препятствия.</a:t>
            </a:r>
          </a:p>
          <a:p>
            <a:endParaRPr lang="ru-RU" dirty="0"/>
          </a:p>
          <a:p>
            <a:r>
              <a:rPr lang="en-US" dirty="0"/>
              <a:t>D – Dirt. </a:t>
            </a:r>
            <a:r>
              <a:rPr lang="ru-RU" dirty="0"/>
              <a:t>Грунтовое покрытие</a:t>
            </a:r>
          </a:p>
          <a:p>
            <a:r>
              <a:rPr lang="en-US" dirty="0"/>
              <a:t>T – Turf</a:t>
            </a:r>
            <a:r>
              <a:rPr lang="ru-RU" dirty="0"/>
              <a:t>. Травяное покрытие</a:t>
            </a:r>
          </a:p>
          <a:p>
            <a:r>
              <a:rPr lang="en-US" dirty="0"/>
              <a:t>O - Outer turf</a:t>
            </a:r>
            <a:r>
              <a:rPr lang="ru-RU" dirty="0"/>
              <a:t>. Травяное покрытие. Внешний круг</a:t>
            </a:r>
          </a:p>
          <a:p>
            <a:r>
              <a:rPr lang="en-US" dirty="0"/>
              <a:t>I - Inner turf</a:t>
            </a:r>
            <a:r>
              <a:rPr lang="ru-RU" dirty="0"/>
              <a:t>. Травяное покрытие. Внутренний круг</a:t>
            </a:r>
          </a:p>
          <a:p>
            <a:endParaRPr lang="ru-RU" dirty="0"/>
          </a:p>
          <a:p>
            <a:r>
              <a:rPr lang="ru-RU" dirty="0"/>
              <a:t>В Нью-Йорке скачки по травяному покрытию не проводятся зимой.</a:t>
            </a:r>
          </a:p>
          <a:p>
            <a:endParaRPr lang="ru-RU" dirty="0"/>
          </a:p>
          <a:p>
            <a:r>
              <a:rPr lang="en-US" dirty="0"/>
              <a:t>Aqueduct: Features two turf courses; the outer course is one mile, while the inner course is seven furlongs.</a:t>
            </a:r>
          </a:p>
          <a:p>
            <a:r>
              <a:rPr lang="en-US" dirty="0"/>
              <a:t>Belmont Park: Two turf courses; the Widener Turf is 1 5/16 miles, while the inner turf is 1 3/16 miles.</a:t>
            </a:r>
            <a:endParaRPr lang="ru-RU" dirty="0"/>
          </a:p>
          <a:p>
            <a:r>
              <a:rPr lang="en-US" dirty="0"/>
              <a:t>Saratoga: Two turf courses; the Mellon Turf is one mile and 98 feet, while the inner turf is seven furlongs and 304 feet.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959C4-187F-4078-35DD-2116289A7918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Грунт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Трава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4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course_type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BF8FAA-16D4-77B3-4C35-61A110CB3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0637"/>
            <a:ext cx="2382113" cy="17934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92FF89-DFA7-F1DB-EFD8-D27D51529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38" y="2741227"/>
            <a:ext cx="2962275" cy="1543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CFA365-302E-EBAB-DC2A-97F0B269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26380"/>
            <a:ext cx="2382114" cy="1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Ипподром. Состояния покрытия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5" y="1218048"/>
            <a:ext cx="82362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YL – Yielding. </a:t>
            </a:r>
            <a:r>
              <a:rPr lang="ru-RU" dirty="0"/>
              <a:t>Большое количество воды.</a:t>
            </a:r>
            <a:endParaRPr lang="en-US" dirty="0"/>
          </a:p>
          <a:p>
            <a:endParaRPr lang="en-US" dirty="0"/>
          </a:p>
          <a:p>
            <a:r>
              <a:rPr lang="en-US" dirty="0"/>
              <a:t>FM – Firm</a:t>
            </a:r>
            <a:r>
              <a:rPr lang="ru-RU" dirty="0"/>
              <a:t>. Сухое, идеальное.</a:t>
            </a:r>
            <a:endParaRPr lang="en-US" dirty="0"/>
          </a:p>
          <a:p>
            <a:endParaRPr lang="en-US" dirty="0"/>
          </a:p>
          <a:p>
            <a:r>
              <a:rPr lang="en-US" dirty="0"/>
              <a:t>SY – Sloppy</a:t>
            </a:r>
            <a:r>
              <a:rPr lang="ru-RU" dirty="0"/>
              <a:t>. Мокрая поверхность, лужи.</a:t>
            </a:r>
            <a:endParaRPr lang="en-US" dirty="0"/>
          </a:p>
          <a:p>
            <a:endParaRPr lang="en-US" dirty="0"/>
          </a:p>
          <a:p>
            <a:r>
              <a:rPr lang="en-US" dirty="0"/>
              <a:t>GD – Good</a:t>
            </a:r>
            <a:r>
              <a:rPr lang="ru-RU" dirty="0"/>
              <a:t>. Сухое, слегка увлажненное.</a:t>
            </a:r>
            <a:endParaRPr lang="en-US" dirty="0"/>
          </a:p>
          <a:p>
            <a:endParaRPr lang="en-US" dirty="0"/>
          </a:p>
          <a:p>
            <a:r>
              <a:rPr lang="en-US" dirty="0"/>
              <a:t>FT – Fast</a:t>
            </a:r>
            <a:r>
              <a:rPr lang="ru-RU" dirty="0"/>
              <a:t>. Сухое, ровное, незначительная влажность.</a:t>
            </a:r>
            <a:endParaRPr lang="en-US" dirty="0"/>
          </a:p>
          <a:p>
            <a:endParaRPr lang="en-US" dirty="0"/>
          </a:p>
          <a:p>
            <a:r>
              <a:rPr lang="en-US" dirty="0"/>
              <a:t>MY – Muddy</a:t>
            </a:r>
            <a:r>
              <a:rPr lang="ru-RU" dirty="0"/>
              <a:t>. Сильно мокрая поверхность, грязь.</a:t>
            </a:r>
            <a:endParaRPr lang="en-US" dirty="0"/>
          </a:p>
          <a:p>
            <a:endParaRPr lang="en-US" dirty="0"/>
          </a:p>
          <a:p>
            <a:r>
              <a:rPr lang="en-US" dirty="0"/>
              <a:t>SF - Soft.</a:t>
            </a:r>
            <a:r>
              <a:rPr lang="ru-RU" dirty="0"/>
              <a:t> Вязкое.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959C4-187F-4078-35DD-2116289A7918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Сухое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Мокрое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4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track_condition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4228A0-F7CC-D855-D4EC-23922F25E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30" y="1353677"/>
            <a:ext cx="3106392" cy="20225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6E98CF-CCD9-5875-FF75-5185F102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592993"/>
            <a:ext cx="2148922" cy="29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3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Финиш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5" y="1218048"/>
            <a:ext cx="8236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Финиш редко представляет собой ленточку, чаще — всю ту же условную линию от финишного столба за краем дорожки. Победителем считается тот скакун, чья голова первой пересекла эту линию. А так как не всегда это возможно определить положение участников на глаз, используется фотофиниш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99BD2-A0CD-0262-F6FD-4DBAB8737771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Условная линия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2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position_at_finish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BAAFF3-261F-B876-76A7-8E8959CF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0" y="2994370"/>
            <a:ext cx="4077996" cy="2645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E2AB72-CD50-E733-1EB3-1A9443D8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87" y="2994370"/>
            <a:ext cx="3531988" cy="26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Призовые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5" y="740971"/>
            <a:ext cx="8236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Везде свои правила распределения призового фонда.</a:t>
            </a:r>
            <a:endParaRPr lang="en-US" dirty="0"/>
          </a:p>
          <a:p>
            <a:r>
              <a:rPr lang="ru-RU" dirty="0"/>
              <a:t>В</a:t>
            </a:r>
            <a:r>
              <a:rPr lang="en-US" dirty="0"/>
              <a:t> NYRA </a:t>
            </a:r>
            <a:r>
              <a:rPr lang="ru-RU" dirty="0"/>
              <a:t>это происходит следующим образом</a:t>
            </a:r>
            <a:r>
              <a:rPr lang="en-US" dirty="0"/>
              <a:t>: 55</a:t>
            </a:r>
            <a:r>
              <a:rPr lang="ru-RU" dirty="0"/>
              <a:t>%</a:t>
            </a:r>
            <a:r>
              <a:rPr lang="en-US" dirty="0"/>
              <a:t> </a:t>
            </a:r>
            <a:r>
              <a:rPr lang="ru-RU" dirty="0"/>
              <a:t>всего призового фонда достаются победителю (владельцу),</a:t>
            </a:r>
            <a:r>
              <a:rPr lang="en-US" dirty="0"/>
              <a:t> 20</a:t>
            </a:r>
            <a:r>
              <a:rPr lang="ru-RU" dirty="0"/>
              <a:t>% - второму месту,</a:t>
            </a:r>
            <a:r>
              <a:rPr lang="en-US" dirty="0"/>
              <a:t> 12</a:t>
            </a:r>
            <a:r>
              <a:rPr lang="ru-RU" dirty="0"/>
              <a:t>%</a:t>
            </a:r>
            <a:r>
              <a:rPr lang="en-US" dirty="0"/>
              <a:t> </a:t>
            </a:r>
            <a:r>
              <a:rPr lang="ru-RU" dirty="0"/>
              <a:t>за третье место, 6% за четвертное</a:t>
            </a:r>
            <a:r>
              <a:rPr lang="en-US" dirty="0"/>
              <a:t>, 4% </a:t>
            </a:r>
            <a:r>
              <a:rPr lang="ru-RU" dirty="0"/>
              <a:t>за пятое и 3% делится между остальными финишерами.</a:t>
            </a:r>
          </a:p>
          <a:p>
            <a:endParaRPr lang="en-US" dirty="0"/>
          </a:p>
          <a:p>
            <a:r>
              <a:rPr lang="ru-RU" dirty="0"/>
              <a:t>26 марта в Дубае прошел 26-й и самый престижный кубок мира по гладким скачкам Dubai World Cup. Общий призовой фонд турнира, который включает 9 забегов, составляет US$ 30,5 млн.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D4259-0B6A-2EE6-E8DF-F4FE6AD899CB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Распределяются между всеми участниками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4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cs typeface="Read Light" panose="020B0604020202020204" charset="0"/>
              </a:rPr>
              <a:t>purse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B71AEA-3243-E8FB-F6B7-5E94B01B0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2" t="15798" r="37228" b="13333"/>
          <a:stretch/>
        </p:blipFill>
        <p:spPr>
          <a:xfrm>
            <a:off x="3879416" y="3167287"/>
            <a:ext cx="4632750" cy="3283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BCCE5E-0D9E-CE35-BE6B-3C0C925BA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53" t="16522" r="33805" b="50000"/>
          <a:stretch/>
        </p:blipFill>
        <p:spPr>
          <a:xfrm>
            <a:off x="151162" y="3808706"/>
            <a:ext cx="3523478" cy="19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Что влияет на шанс лошади выиграть скачку?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326252" y="1019052"/>
            <a:ext cx="82810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шансы влияет </a:t>
            </a:r>
            <a:r>
              <a:rPr lang="ru-RU" b="1" dirty="0"/>
              <a:t>все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Собственный класс и форма</a:t>
            </a:r>
            <a:r>
              <a:rPr lang="en-US" dirty="0"/>
              <a:t> </a:t>
            </a:r>
            <a:r>
              <a:rPr lang="ru-RU" dirty="0"/>
              <a:t>лошади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Опыт и мастерство жокея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Уровень конкуренции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Назначенный гандикапером вес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Состояние дорожки и погодные условия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Стартовый номер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Наличие побед или прогресса по ходу сезона</a:t>
            </a:r>
          </a:p>
          <a:p>
            <a:endParaRPr lang="ru-RU" dirty="0"/>
          </a:p>
          <a:p>
            <a:r>
              <a:rPr lang="ru-RU" dirty="0"/>
              <a:t>Также учитываются следующие факторы: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Какие дистанции обычно бегает лошадь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Дата последнего забега. Для спринтеров нужен перерыв между стартами. Поэтому желательно, чтобы предыдущий забег у такого скакуна был месяц назад или раньше. Стайерам наоборот не нужен большой отдых между соревнованиями.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Вес жокея. Для успеха лошади в забеге он должен быть минимальным.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Покрытие трассы. Некоторые лошади добиваются разных результатов в зависимости от вида покрытия.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A9674-514A-0D26-36A1-56200925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9" y="4144617"/>
            <a:ext cx="2643661" cy="211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46915B-87B4-F8EE-7636-ADFA2BA0C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69" y="894841"/>
            <a:ext cx="4734877" cy="26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40423-B138-49FB-BBBA-C012D8A7ECDB}"/>
              </a:ext>
            </a:extLst>
          </p:cNvPr>
          <p:cNvSpPr txBox="1"/>
          <p:nvPr/>
        </p:nvSpPr>
        <p:spPr>
          <a:xfrm>
            <a:off x="-57617" y="776112"/>
            <a:ext cx="5722921" cy="5982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2"/>
              </a:rPr>
              <a:t>https://vk.com/@horceracingbet-loshadinye-skachki-sokrascheniya-i-uslovnye-oboznacheniya</a:t>
            </a:r>
            <a:endParaRPr lang="ru-RU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3"/>
              </a:rPr>
              <a:t>https://edge.twinspires.com/racing/what-is-a-turf-course-everything-you-need-to-know/</a:t>
            </a:r>
            <a:endParaRPr lang="ru-RU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4"/>
              </a:rPr>
              <a:t>http://www.goldmustang.ru/magazine/ippodrom/210.html</a:t>
            </a:r>
            <a:endParaRPr lang="ru-RU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5"/>
              </a:rPr>
              <a:t>https://www.wikihow.com/Read-a-Racing-Form</a:t>
            </a:r>
            <a:endParaRPr lang="en-US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6"/>
              </a:rPr>
              <a:t>https://sportsmanist.com/what-does-1-and-1a-mean-in-horse-racing</a:t>
            </a:r>
            <a:endParaRPr lang="en-US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7"/>
              </a:rPr>
              <a:t>https://www.horse4course-racetips.com/gate-number-assignments.html</a:t>
            </a:r>
            <a:endParaRPr lang="ru-RU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8"/>
              </a:rPr>
              <a:t>http://konevodstvo.su/books/item/f00/s00/z0000021/st041.shtml</a:t>
            </a:r>
            <a:endParaRPr lang="en-US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9"/>
              </a:rPr>
              <a:t>https://vk.com/@goodluckhorse-ddd</a:t>
            </a:r>
            <a:endParaRPr lang="ru-RU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10"/>
              </a:rPr>
              <a:t>https://timeformusblog.com/2013/12/17/run-up-and-its-effect-on-final-time/</a:t>
            </a:r>
            <a:endParaRPr lang="en-US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11"/>
              </a:rPr>
              <a:t>https://www.equibase.com/products/whatisprogram-video.cfm#sthash.PcGZJuZZ.dpbs</a:t>
            </a:r>
            <a:endParaRPr lang="en-US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12"/>
              </a:rPr>
              <a:t>https://www.equibase.com/newfan/codes.cfm</a:t>
            </a:r>
            <a:endParaRPr lang="ru-RU" sz="19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hlinkClick r:id="rId13"/>
              </a:rPr>
              <a:t>https://troinaya-corona.ru/%D1%81%D0%BB%D0%B0%D1%81%D1%81%D0%B8%D1%84%D0%B8%D0%BA%D0%B0%D1%86%D0%B8%D1%8F-%D1%81%D0%BA%D0%B0%D1%87%D0%B5%D0%BA/</a:t>
            </a:r>
            <a:endParaRPr lang="ru-RU" sz="19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Person with idea outline">
            <a:extLst>
              <a:ext uri="{FF2B5EF4-FFF2-40B4-BE49-F238E27FC236}">
                <a16:creationId xmlns:a16="http://schemas.microsoft.com/office/drawing/2014/main" id="{CEE6DF24-6D69-47D3-858F-CAF940F2A2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13F64BAA-9897-8FBD-409E-8EF7046D95C9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Полезные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6578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Что такое скачки?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92C8-8EC1-4074-8A78-722ADD893A04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Участники: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2 и более лошади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Жокей</a:t>
            </a:r>
            <a:endParaRPr lang="en-US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>
              <a:defRPr/>
            </a:pPr>
            <a:r>
              <a:rPr lang="ru-RU" sz="2000" b="1" dirty="0">
                <a:solidFill>
                  <a:prstClr val="black"/>
                </a:solidFill>
              </a:rPr>
              <a:t>Цель: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</a:rPr>
              <a:t>Определить, какая лошадь самая быстрая на данной дистанции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BA7F08-4BCF-C97B-6D19-2705AE5A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00" y="1240752"/>
            <a:ext cx="3164387" cy="1711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DCF58-9FA9-9297-3706-EE3F70E99698}"/>
              </a:ext>
            </a:extLst>
          </p:cNvPr>
          <p:cNvSpPr txBox="1"/>
          <p:nvPr/>
        </p:nvSpPr>
        <p:spPr>
          <a:xfrm>
            <a:off x="177165" y="1026213"/>
            <a:ext cx="46631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Ко́нные </a:t>
            </a:r>
            <a:r>
              <a:rPr lang="ru-RU" dirty="0" err="1"/>
              <a:t>ска́чки</a:t>
            </a:r>
            <a:r>
              <a:rPr lang="ru-RU" dirty="0"/>
              <a:t> — часть конного спорта, как правило, состязание с участием двух или более лошадей, ведомых жокеями, на определённое расстояния для конкуренции. Конные скачки один из самых древних видов спорта</a:t>
            </a:r>
            <a:r>
              <a:rPr lang="en-US" dirty="0"/>
              <a:t>.</a:t>
            </a:r>
          </a:p>
          <a:p>
            <a:endParaRPr lang="ru-RU" dirty="0"/>
          </a:p>
          <a:p>
            <a:r>
              <a:rPr lang="ru-RU" dirty="0"/>
              <a:t>Конные скачки являются соревнованием именно лошадей, а не всадников, поэтому они не включаются в программу конного спорта на Олимпийских играх.</a:t>
            </a:r>
            <a:endParaRPr lang="en-US" dirty="0"/>
          </a:p>
          <a:p>
            <a:endParaRPr lang="ru-RU" dirty="0"/>
          </a:p>
          <a:p>
            <a:r>
              <a:rPr lang="ru-RU" dirty="0"/>
              <a:t>Скачки — это зачастую настоящий праздник, где находится место и концертам, и салютам, </a:t>
            </a:r>
            <a:r>
              <a:rPr lang="ru-RU" dirty="0" err="1"/>
              <a:t>фудкортам</a:t>
            </a:r>
            <a:r>
              <a:rPr lang="ru-RU" dirty="0"/>
              <a:t> и прочим развлекательным мероприятиям. Это один из самых дорогих видов конного спорта, сохраняющий дух аристократии.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789C15-D50A-90AC-126F-5098E16C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00" y="3905367"/>
            <a:ext cx="3164387" cy="20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8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NYRA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NYTHA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92C8-8EC1-4074-8A78-722ADD893A04}"/>
              </a:ext>
            </a:extLst>
          </p:cNvPr>
          <p:cNvSpPr txBox="1"/>
          <p:nvPr/>
        </p:nvSpPr>
        <p:spPr>
          <a:xfrm>
            <a:off x="8898434" y="1385620"/>
            <a:ext cx="2998706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NYRA</a:t>
            </a:r>
            <a:r>
              <a:rPr lang="ru-RU" dirty="0"/>
              <a:t> управляет ипподромами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cs typeface="Read Light" panose="020B0604020202020204" charset="0"/>
              </a:rPr>
              <a:t>NYTHA</a:t>
            </a: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 представляет интересы владельцев и тренеров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track_id</a:t>
            </a: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:</a:t>
            </a:r>
            <a:br>
              <a:rPr lang="ru-RU" dirty="0">
                <a:solidFill>
                  <a:prstClr val="black"/>
                </a:solidFill>
                <a:cs typeface="Read Light" panose="020B0604020202020204" charset="0"/>
              </a:rPr>
            </a:br>
            <a:r>
              <a:rPr lang="pt-BR" dirty="0">
                <a:solidFill>
                  <a:prstClr val="black"/>
                </a:solidFill>
                <a:cs typeface="Read Light" panose="020B0604020202020204" charset="0"/>
              </a:rPr>
              <a:t>AQU –Aqueduct</a:t>
            </a:r>
            <a:br>
              <a:rPr lang="ru-RU" dirty="0">
                <a:solidFill>
                  <a:prstClr val="black"/>
                </a:solidFill>
                <a:cs typeface="Read Light" panose="020B0604020202020204" charset="0"/>
              </a:rPr>
            </a:br>
            <a:r>
              <a:rPr lang="pt-BR" dirty="0">
                <a:solidFill>
                  <a:prstClr val="black"/>
                </a:solidFill>
                <a:cs typeface="Read Light" panose="020B0604020202020204" charset="0"/>
              </a:rPr>
              <a:t>BEL – Belmont</a:t>
            </a:r>
            <a:br>
              <a:rPr lang="ru-RU" dirty="0">
                <a:solidFill>
                  <a:prstClr val="black"/>
                </a:solidFill>
                <a:cs typeface="Read Light" panose="020B0604020202020204" charset="0"/>
              </a:rPr>
            </a:br>
            <a:r>
              <a:rPr lang="pt-BR" dirty="0">
                <a:solidFill>
                  <a:prstClr val="black"/>
                </a:solidFill>
                <a:cs typeface="Read Light" panose="020B0604020202020204" charset="0"/>
              </a:rPr>
              <a:t>SAR - Saratoga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78F63-D2C8-CB87-08DB-1D3652DEDA72}"/>
              </a:ext>
            </a:extLst>
          </p:cNvPr>
          <p:cNvSpPr txBox="1"/>
          <p:nvPr/>
        </p:nvSpPr>
        <p:spPr>
          <a:xfrm>
            <a:off x="181777" y="1073601"/>
            <a:ext cx="79132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New York Racing Association</a:t>
            </a:r>
            <a:r>
              <a:rPr lang="ru-RU" dirty="0"/>
              <a:t> (</a:t>
            </a:r>
            <a:r>
              <a:rPr lang="en-US" dirty="0"/>
              <a:t>NYRA) – </a:t>
            </a:r>
            <a:r>
              <a:rPr lang="ru-RU" dirty="0"/>
              <a:t>Нью Йоркская ассоциация скачек. Управляет тремя крупнейшими ипподромами для скачек чистокровных лошадей в штате Нью-Йорк</a:t>
            </a:r>
            <a:r>
              <a:rPr lang="en-US" dirty="0"/>
              <a:t>: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Акведук (</a:t>
            </a:r>
            <a:r>
              <a:rPr lang="en-US" dirty="0"/>
              <a:t>South Ozone Park, Queens</a:t>
            </a:r>
            <a:r>
              <a:rPr lang="ru-RU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Бельмонт</a:t>
            </a:r>
            <a:r>
              <a:rPr lang="ru-RU" dirty="0"/>
              <a:t> парк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Elmont</a:t>
            </a:r>
            <a:r>
              <a:rPr lang="ru-RU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Саратога (</a:t>
            </a:r>
            <a:r>
              <a:rPr lang="en-US" dirty="0"/>
              <a:t>Saratoga Springs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New York Thoroughbred Horsemen's Association (NYTHA) – </a:t>
            </a:r>
            <a:r>
              <a:rPr lang="ru-RU" dirty="0"/>
              <a:t>ассоциация, представляющая интересы владельцев и тренеров скаковых лошадей.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9E4658-941E-F59A-09E4-EB61BDA09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3" y="4204889"/>
            <a:ext cx="3734867" cy="19951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608D58-24C4-FEE9-AA5C-FBE865B9C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22" y="3864799"/>
            <a:ext cx="3730793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2400" dirty="0">
                <a:solidFill>
                  <a:srgbClr val="000000"/>
                </a:solidFill>
                <a:latin typeface="+mn-lt"/>
              </a:rPr>
              <a:t>Номер скачки и стартовые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номера лошадей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92C8-8EC1-4074-8A78-722ADD893A04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Может быть несколько скачек в день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Номера лошадей могут иметь буквы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race_number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cs typeface="Read Light" panose="020B0604020202020204" charset="0"/>
              </a:rPr>
              <a:t>program_number</a:t>
            </a:r>
            <a:endParaRPr lang="pt-BR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78F63-D2C8-CB87-08DB-1D3652DEDA72}"/>
              </a:ext>
            </a:extLst>
          </p:cNvPr>
          <p:cNvSpPr txBox="1"/>
          <p:nvPr/>
        </p:nvSpPr>
        <p:spPr>
          <a:xfrm>
            <a:off x="177165" y="974213"/>
            <a:ext cx="79132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 как большинство ипподромов проводят по несколько скачек в день, номер скачки используется для того, чтобы их различать. Как правило это число от 1 до 10.</a:t>
            </a:r>
          </a:p>
          <a:p>
            <a:endParaRPr lang="ru-RU" dirty="0"/>
          </a:p>
          <a:p>
            <a:r>
              <a:rPr lang="ru-RU" dirty="0"/>
              <a:t>Каждая лошадь имеет свой номер на скачке.</a:t>
            </a:r>
          </a:p>
          <a:p>
            <a:r>
              <a:rPr lang="ru-RU" dirty="0"/>
              <a:t>Некоторые номера имеют буквы. Это происходит потому, что: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Две (или более) лошади имеют 25% или более совместных владельцев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Две (или более) лошади имеют общего тренера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ru-RU" dirty="0"/>
              <a:t>В рамках ставок такие </a:t>
            </a:r>
            <a:r>
              <a:rPr lang="en-US" dirty="0"/>
              <a:t>“</a:t>
            </a:r>
            <a:r>
              <a:rPr lang="ru-RU" dirty="0"/>
              <a:t>парные</a:t>
            </a:r>
            <a:r>
              <a:rPr lang="en-US" dirty="0"/>
              <a:t>”</a:t>
            </a:r>
            <a:r>
              <a:rPr lang="ru-RU" dirty="0"/>
              <a:t> лошади рассматриваются как одна, т.е. если вы ставите на одну, то получаете вторую бесплатно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8DB900-CE5B-714E-EF1C-43016B3C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32" y="4170206"/>
            <a:ext cx="2911751" cy="23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Вес, который несет лошадь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92C8-8EC1-4074-8A78-722ADD893A04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В фунтах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Есть ограничения по весу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weight_carried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78F63-D2C8-CB87-08DB-1D3652DEDA72}"/>
              </a:ext>
            </a:extLst>
          </p:cNvPr>
          <p:cNvSpPr txBox="1"/>
          <p:nvPr/>
        </p:nvSpPr>
        <p:spPr>
          <a:xfrm>
            <a:off x="177164" y="994096"/>
            <a:ext cx="79132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Жокеи до и после скачек взвешиваются, так как при скачках масса груза, который несёт лошадь, явно оговаривается. Как правило, жокеи весят около 50 килограммов. Вес снаряженного жокея и его амуниции не должен превышать 50-63 кг.</a:t>
            </a:r>
            <a:endParaRPr lang="en-US" dirty="0"/>
          </a:p>
          <a:p>
            <a:endParaRPr lang="ru-RU" dirty="0"/>
          </a:p>
          <a:p>
            <a:r>
              <a:rPr lang="ru-RU" dirty="0"/>
              <a:t>Если при взвешивании будет обнаружено, что масса жокея превышает норму на 0,4 кг и больше, то его к соревнованиям не допускают. Массу ниже нормы пополняют специальными свинцовыми довесками, которые кладут в кармашки на седельном потнике.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78F01C-2411-2969-092F-D9C9C54BD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7" y="3915787"/>
            <a:ext cx="3121152" cy="221589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59621-76ED-4A00-6E53-DB801A37A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05" y="3915787"/>
            <a:ext cx="3519156" cy="22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Жокей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CF58-9FA9-9297-3706-EE3F70E99698}"/>
              </a:ext>
            </a:extLst>
          </p:cNvPr>
          <p:cNvSpPr txBox="1"/>
          <p:nvPr/>
        </p:nvSpPr>
        <p:spPr>
          <a:xfrm>
            <a:off x="149599" y="732977"/>
            <a:ext cx="7969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Жокей (англ. </a:t>
            </a:r>
            <a:r>
              <a:rPr lang="ru-RU" dirty="0" err="1"/>
              <a:t>Jockey</a:t>
            </a:r>
            <a:r>
              <a:rPr lang="ru-RU" dirty="0"/>
              <a:t>) — профессиональный всадник, который управляет лошадью на скачках.</a:t>
            </a:r>
          </a:p>
          <a:p>
            <a:r>
              <a:rPr lang="ru-RU" dirty="0"/>
              <a:t>У жокеев нет ограничения по росту, лишь по массе тела. Но небольшой рост для всадника предпочтителен с точки зрения аэродинамики и находится в диапазоне от 150 до 167 сантиметров.</a:t>
            </a:r>
          </a:p>
          <a:p>
            <a:endParaRPr lang="ru-RU" dirty="0"/>
          </a:p>
          <a:p>
            <a:r>
              <a:rPr lang="ru-RU" dirty="0"/>
              <a:t>Большинство жокеев мужчины, т.к. работа связана с высоким уровнем риска и вероятностью тяжелых травм.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жокей не является хозяином лошади, то плата за скачку, помимо процентов от суммы взятого приза, определяется заранее. Так же он может получать процент от оплаты тренера.</a:t>
            </a:r>
            <a:endParaRPr lang="en-US" dirty="0"/>
          </a:p>
          <a:p>
            <a:endParaRPr lang="en-US" dirty="0"/>
          </a:p>
          <a:p>
            <a:r>
              <a:rPr lang="ru-RU" dirty="0"/>
              <a:t>Роль жокея — не просто заставить коня скакать быстрее и быстрее и помахать хлыстом на финише. Ему нужно помогать удержать баланс на поворотах, сохранить силы в первой части трека, чтобы хватило на финальный рывок, и там, наоборот, подбодрить, чтобы выжать себя до конца.</a:t>
            </a:r>
          </a:p>
          <a:p>
            <a:r>
              <a:rPr lang="ru-RU" dirty="0"/>
              <a:t>Молодая лошадь может на старте разогнаться, как ракета, в азарте, разгоряченная конкурентами, а в конце </a:t>
            </a:r>
            <a:r>
              <a:rPr lang="ru-RU" dirty="0" err="1"/>
              <a:t>подуспокоиться</a:t>
            </a:r>
            <a:r>
              <a:rPr lang="ru-RU" dirty="0"/>
              <a:t>: уже никто не раздражает, напряжение спадает и вроде не нужно никуда спешить, а всадник как раз обучает и подсказывает скакуну, как следует себя держать.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407D4-8D2F-4AEC-8532-BDB7C773F5AF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В основном мужчины</a:t>
            </a:r>
            <a:endParaRPr lang="en-US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Помогают лошади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Могут участвовать в нескольких скачках в день на разных лошадях</a:t>
            </a:r>
            <a:endParaRPr lang="en-US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cs typeface="Read Light" panose="020B0604020202020204" charset="0"/>
              </a:rPr>
              <a:t>jockey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D7A756-444E-0BF9-831B-A9F1CBAE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87" y="4529554"/>
            <a:ext cx="3352270" cy="18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Владельцы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5" y="780728"/>
            <a:ext cx="82362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Как правило чистокровными скаковыми лошадями владеют богатые люди.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Владелец скаковой лошади, которым может быть один человек или группа лиц, или даже юридическое лицо, практически не принимает участия в ее жизни. Зачастую его участие ограничивается </a:t>
            </a:r>
            <a:r>
              <a:rPr lang="ru-RU" dirty="0" err="1"/>
              <a:t>оглаживанием</a:t>
            </a:r>
            <a:r>
              <a:rPr lang="ru-RU" dirty="0"/>
              <a:t> коня на скачках, и периодическими приездами на конюшню, чтобы оценить обстановку.</a:t>
            </a:r>
          </a:p>
          <a:p>
            <a:endParaRPr lang="en-US" dirty="0"/>
          </a:p>
          <a:p>
            <a:r>
              <a:rPr lang="ru-RU" dirty="0"/>
              <a:t>Цена самой дорогой лошади в мире на пике карьеры оценивалась в $200 млн. </a:t>
            </a:r>
          </a:p>
          <a:p>
            <a:r>
              <a:rPr lang="ru-RU" dirty="0"/>
              <a:t>Самая дорогая проданная скаковая лошадь: </a:t>
            </a:r>
            <a:r>
              <a:rPr lang="en-US" dirty="0" err="1"/>
              <a:t>Fusaichi</a:t>
            </a:r>
            <a:r>
              <a:rPr lang="en-US" dirty="0"/>
              <a:t> Pegasus, $70 </a:t>
            </a:r>
            <a:r>
              <a:rPr lang="ru-RU" dirty="0"/>
              <a:t>млн.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660AA-DF71-11F7-00F7-6E6D1DF69D5D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Не имеют отношения к спорту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6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отсутствует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3CC609-5A88-383A-1C46-9658935AA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5" y="3402171"/>
            <a:ext cx="2739033" cy="1540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D7151-AD10-52E2-22AA-81DE0A44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52" y="5078896"/>
            <a:ext cx="2740658" cy="1540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6258BD-D82B-EC80-3295-E72D106DE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87" y="3402170"/>
            <a:ext cx="2484273" cy="15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Ставки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77165" y="1218048"/>
            <a:ext cx="82362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нашем </a:t>
            </a:r>
            <a:r>
              <a:rPr lang="ru-RU" dirty="0" err="1"/>
              <a:t>датасете</a:t>
            </a:r>
            <a:r>
              <a:rPr lang="ru-RU" dirty="0"/>
              <a:t>:</a:t>
            </a:r>
          </a:p>
          <a:p>
            <a:endParaRPr lang="ru-RU" dirty="0"/>
          </a:p>
          <a:p>
            <a:r>
              <a:rPr lang="ru-RU" dirty="0"/>
              <a:t>Делим на 100 и получаем ставку к 1.</a:t>
            </a:r>
          </a:p>
          <a:p>
            <a:r>
              <a:rPr lang="ru-RU" dirty="0"/>
              <a:t>Например </a:t>
            </a:r>
            <a:r>
              <a:rPr lang="en-US" dirty="0"/>
              <a:t>1280 </a:t>
            </a:r>
            <a:r>
              <a:rPr lang="ru-RU" dirty="0"/>
              <a:t>это</a:t>
            </a:r>
            <a:r>
              <a:rPr lang="en-US" dirty="0"/>
              <a:t> 12.8-1.</a:t>
            </a:r>
            <a:endParaRPr lang="ru-RU" dirty="0"/>
          </a:p>
          <a:p>
            <a:r>
              <a:rPr lang="ru-RU" dirty="0"/>
              <a:t>То есть на каждый вложенный 1 доллар вы получите 12,8 долларов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99BD2-A0CD-0262-F6FD-4DBAB8737771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Сколько получите на вложенный доллар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12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000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cs typeface="Read Light" panose="020B0604020202020204" charset="0"/>
              </a:rPr>
              <a:t>odds</a:t>
            </a: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4B072-C674-3A02-0F2C-DA9787483165}"/>
              </a:ext>
            </a:extLst>
          </p:cNvPr>
          <p:cNvSpPr txBox="1"/>
          <p:nvPr/>
        </p:nvSpPr>
        <p:spPr>
          <a:xfrm>
            <a:off x="0" y="6433835"/>
            <a:ext cx="21990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https://www.flaticon.com/authors/smashicons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8D8E03-0A31-4302-7B32-BF52634C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61" y="2835196"/>
            <a:ext cx="3667539" cy="3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F87E32-3F54-4433-A6B1-C1214F85C9E8}"/>
              </a:ext>
            </a:extLst>
          </p:cNvPr>
          <p:cNvSpPr/>
          <p:nvPr/>
        </p:nvSpPr>
        <p:spPr>
          <a:xfrm>
            <a:off x="8618220" y="-31898"/>
            <a:ext cx="3588055" cy="691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1E7FD24-07B1-4A14-BE44-305A984B1668}"/>
              </a:ext>
            </a:extLst>
          </p:cNvPr>
          <p:cNvSpPr txBox="1">
            <a:spLocks/>
          </p:cNvSpPr>
          <p:nvPr/>
        </p:nvSpPr>
        <p:spPr>
          <a:xfrm>
            <a:off x="177165" y="229186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26000" indent="-126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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306000" indent="-1800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 typeface="Renault Group" pitchFamily="2" charset="0"/>
              <a:buChar char="—"/>
              <a:defRPr sz="1400" kern="1200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Renault Group Semibold" pitchFamily="2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Типы скачек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A7A8C-A237-CA22-D65C-1A3FDE086252}"/>
              </a:ext>
            </a:extLst>
          </p:cNvPr>
          <p:cNvSpPr txBox="1"/>
          <p:nvPr/>
        </p:nvSpPr>
        <p:spPr>
          <a:xfrm>
            <a:off x="107590" y="805931"/>
            <a:ext cx="85106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STK – </a:t>
            </a:r>
            <a:r>
              <a:rPr lang="en-US" b="1" dirty="0"/>
              <a:t>Stakes</a:t>
            </a:r>
            <a:r>
              <a:rPr lang="ru-RU" dirty="0"/>
              <a:t>. Скачки с наибольшим призовым фондом, в которых принимают участие самые лучшие лошади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/>
              <a:t>ALW – </a:t>
            </a:r>
            <a:r>
              <a:rPr lang="en-US" b="1" dirty="0"/>
              <a:t>Allowance</a:t>
            </a:r>
            <a:r>
              <a:rPr lang="en-US" dirty="0"/>
              <a:t>.</a:t>
            </a:r>
            <a:r>
              <a:rPr lang="ru-RU" dirty="0"/>
              <a:t> Скачки с условиями. Например: выигравшие только одну скачку или не побеждавшие в трех последних выступлениях. В скачках </a:t>
            </a:r>
            <a:r>
              <a:rPr lang="ru-RU" dirty="0" err="1"/>
              <a:t>элауэнс</a:t>
            </a:r>
            <a:r>
              <a:rPr lang="ru-RU" dirty="0"/>
              <a:t>, обычно участвуют лошади, выигравшие скачку </a:t>
            </a:r>
            <a:r>
              <a:rPr lang="en-US" dirty="0"/>
              <a:t>maiden</a:t>
            </a:r>
            <a:r>
              <a:rPr lang="ru-RU" dirty="0"/>
              <a:t>, но еще не готовые для участия в листовых скачках и традиционных призах.</a:t>
            </a:r>
            <a:endParaRPr lang="en-US" dirty="0"/>
          </a:p>
          <a:p>
            <a:r>
              <a:rPr lang="ru-RU" dirty="0"/>
              <a:t>Скачки </a:t>
            </a:r>
            <a:r>
              <a:rPr lang="en-US" b="1" dirty="0"/>
              <a:t>Claiming</a:t>
            </a:r>
            <a:r>
              <a:rPr lang="ru-RU" dirty="0"/>
              <a:t> это скачки лошадей предназначенных для продажи. В одной скачке участвуют лошади, продающиеся по одной цене. Для не побеждавших лошадей тоже устраивают такие скачки, они и называются </a:t>
            </a:r>
            <a:r>
              <a:rPr lang="en-US" b="1" dirty="0"/>
              <a:t>Maiden Claiming</a:t>
            </a:r>
            <a:r>
              <a:rPr lang="ru-RU" dirty="0"/>
              <a:t>.</a:t>
            </a:r>
          </a:p>
          <a:p>
            <a:r>
              <a:rPr lang="en-US" b="1" dirty="0"/>
              <a:t>M</a:t>
            </a:r>
            <a:r>
              <a:rPr lang="ru-RU" b="1" dirty="0" err="1"/>
              <a:t>aiden</a:t>
            </a:r>
            <a:r>
              <a:rPr lang="ru-RU" b="1" dirty="0"/>
              <a:t> </a:t>
            </a:r>
            <a:r>
              <a:rPr lang="ru-RU" dirty="0"/>
              <a:t>– это скачки для лошадей, которые еще ни разу не выиграли.</a:t>
            </a:r>
          </a:p>
          <a:p>
            <a:r>
              <a:rPr lang="ru-RU" dirty="0"/>
              <a:t>Иногда их устраивают только для лошадей, стартующих впервые (</a:t>
            </a:r>
            <a:r>
              <a:rPr lang="en-US" b="1" dirty="0">
                <a:solidFill>
                  <a:prstClr val="black"/>
                </a:solidFill>
                <a:cs typeface="Read Light" panose="020B0604020202020204" charset="0"/>
              </a:rPr>
              <a:t>Starter</a:t>
            </a: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)</a:t>
            </a:r>
            <a:r>
              <a:rPr lang="ru-RU" dirty="0"/>
              <a:t>.</a:t>
            </a:r>
          </a:p>
          <a:p>
            <a:r>
              <a:rPr lang="ru-RU" dirty="0"/>
              <a:t>Скачки </a:t>
            </a:r>
            <a:r>
              <a:rPr lang="en-US" b="1" dirty="0"/>
              <a:t>m</a:t>
            </a:r>
            <a:r>
              <a:rPr lang="ru-RU" b="1" dirty="0" err="1"/>
              <a:t>aiden</a:t>
            </a:r>
            <a:r>
              <a:rPr lang="ru-RU" dirty="0"/>
              <a:t> бывают двух видов: </a:t>
            </a:r>
            <a:r>
              <a:rPr lang="ru-RU" b="1" dirty="0" err="1"/>
              <a:t>maiden</a:t>
            </a:r>
            <a:r>
              <a:rPr lang="ru-RU" b="1" dirty="0"/>
              <a:t> </a:t>
            </a:r>
            <a:r>
              <a:rPr lang="ru-RU" b="1" dirty="0" err="1"/>
              <a:t>special</a:t>
            </a:r>
            <a:r>
              <a:rPr lang="ru-RU" b="1" dirty="0"/>
              <a:t> </a:t>
            </a:r>
            <a:r>
              <a:rPr lang="ru-RU" b="1" dirty="0" err="1"/>
              <a:t>weight</a:t>
            </a:r>
            <a:r>
              <a:rPr lang="ru-RU" dirty="0"/>
              <a:t>  и </a:t>
            </a:r>
            <a:r>
              <a:rPr lang="ru-RU" b="1" dirty="0" err="1"/>
              <a:t>maiden</a:t>
            </a:r>
            <a:r>
              <a:rPr lang="ru-RU" b="1" dirty="0"/>
              <a:t> </a:t>
            </a:r>
            <a:r>
              <a:rPr lang="ru-RU" b="1" dirty="0" err="1"/>
              <a:t>claiming</a:t>
            </a:r>
            <a:r>
              <a:rPr lang="ru-RU" dirty="0"/>
              <a:t>. В первом случае все участники несут одинаковый вес, за исключением скидок на возраст, для кобыл и для начинающих жокеев. Во всех этих случаях лошади несут меньший вес. Эта скидка для всех участников с какой-либо одной льготой одинакова, и обычно равняется двум килограммам.</a:t>
            </a:r>
            <a:endParaRPr lang="en-US" dirty="0"/>
          </a:p>
          <a:p>
            <a:r>
              <a:rPr lang="en-US" b="1" dirty="0">
                <a:solidFill>
                  <a:prstClr val="black"/>
                </a:solidFill>
                <a:cs typeface="Read Light" panose="020B0604020202020204" charset="0"/>
              </a:rPr>
              <a:t>Handicap</a:t>
            </a: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 – т</a:t>
            </a:r>
            <a:r>
              <a:rPr lang="ru-RU" dirty="0"/>
              <a:t>о есть уравнивание шансов лошадей посредством назначения им разного веса для участия в одной скачке. Этим занимается специальная комиссия экспертов по оценке скакового класса лошадей. Чем лучше скаковая карьера лошади, тем больший вес она несёт.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35227-B283-F454-8C43-8B4433EE1E76}"/>
              </a:ext>
            </a:extLst>
          </p:cNvPr>
          <p:cNvSpPr txBox="1"/>
          <p:nvPr/>
        </p:nvSpPr>
        <p:spPr>
          <a:xfrm>
            <a:off x="8898433" y="1385620"/>
            <a:ext cx="3103067" cy="3906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prstClr val="black"/>
                </a:solidFill>
                <a:cs typeface="Read Light" panose="020B0604020202020204" charset="0"/>
              </a:rPr>
              <a:t>Ключевые моменты: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Для продажи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Для лучших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Для молодых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prstClr val="black"/>
                </a:solidFill>
                <a:cs typeface="Read Light" panose="020B0604020202020204" charset="0"/>
              </a:rPr>
              <a:t>С условиями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b="1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dirty="0">
                <a:solidFill>
                  <a:prstClr val="black"/>
                </a:solidFill>
              </a:rPr>
              <a:t>В данных: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cs typeface="Read Light" panose="020B0604020202020204" charset="0"/>
              </a:rPr>
              <a:t>race_type</a:t>
            </a:r>
            <a:endParaRPr lang="en-US" dirty="0">
              <a:solidFill>
                <a:prstClr val="black"/>
              </a:solidFill>
              <a:cs typeface="Read Light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solidFill>
                <a:prstClr val="black"/>
              </a:solidFill>
              <a:cs typeface="Rea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4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2117</Words>
  <Application>Microsoft Office PowerPoint</Application>
  <PresentationFormat>Widescreen</PresentationFormat>
  <Paragraphs>273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Renault Group</vt:lpstr>
      <vt:lpstr>Office Theme</vt:lpstr>
      <vt:lpstr>Horse racing Deep Dive for Big Data Derby 2022 Kaggle 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Рынок заведений общественного питания Москвы</dc:title>
  <dc:creator>FEDOROVA Anastasia</dc:creator>
  <cp:lastModifiedBy>Федорова Анастасия Игоревна</cp:lastModifiedBy>
  <cp:revision>66</cp:revision>
  <dcterms:created xsi:type="dcterms:W3CDTF">2022-04-25T11:47:08Z</dcterms:created>
  <dcterms:modified xsi:type="dcterms:W3CDTF">2022-10-06T16:51:36Z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2022-04-25T12:45:53Z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b4413c08-15a3-49b3-a97d-d608e4febc3c</vt:lpwstr>
  </property>
  <property fmtid="{D5CDD505-2E9C-101B-9397-08002B2CF9AE}" pid="8" name="MSIP_Label_fd1c0902-ed92-4fed-896d-2e7725de02d4_ContentBits">
    <vt:lpwstr>2</vt:lpwstr>
  </property>
</Properties>
</file>